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theme/themeOverride5.xml" ContentType="application/vnd.openxmlformats-officedocument.themeOverride+xml"/>
  <Override PartName="/ppt/charts/chart8.xml" ContentType="application/vnd.openxmlformats-officedocument.drawingml.chart+xml"/>
  <Override PartName="/ppt/theme/themeOverride6.xml" ContentType="application/vnd.openxmlformats-officedocument.themeOverride+xml"/>
  <Override PartName="/ppt/charts/chart9.xml" ContentType="application/vnd.openxmlformats-officedocument.drawingml.chart+xml"/>
  <Override PartName="/ppt/theme/themeOverride7.xml" ContentType="application/vnd.openxmlformats-officedocument.themeOverride+xml"/>
  <Override PartName="/ppt/charts/chart10.xml" ContentType="application/vnd.openxmlformats-officedocument.drawingml.chart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06" r:id="rId2"/>
  </p:sldMasterIdLst>
  <p:notesMasterIdLst>
    <p:notesMasterId r:id="rId50"/>
  </p:notesMasterIdLst>
  <p:sldIdLst>
    <p:sldId id="256" r:id="rId3"/>
    <p:sldId id="257" r:id="rId4"/>
    <p:sldId id="325" r:id="rId5"/>
    <p:sldId id="258" r:id="rId6"/>
    <p:sldId id="263" r:id="rId7"/>
    <p:sldId id="264" r:id="rId8"/>
    <p:sldId id="265" r:id="rId9"/>
    <p:sldId id="307" r:id="rId10"/>
    <p:sldId id="308" r:id="rId11"/>
    <p:sldId id="316" r:id="rId12"/>
    <p:sldId id="317" r:id="rId13"/>
    <p:sldId id="282" r:id="rId14"/>
    <p:sldId id="309" r:id="rId15"/>
    <p:sldId id="283" r:id="rId16"/>
    <p:sldId id="284" r:id="rId17"/>
    <p:sldId id="285" r:id="rId18"/>
    <p:sldId id="306" r:id="rId19"/>
    <p:sldId id="286" r:id="rId20"/>
    <p:sldId id="287" r:id="rId21"/>
    <p:sldId id="288" r:id="rId22"/>
    <p:sldId id="289" r:id="rId23"/>
    <p:sldId id="310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312" r:id="rId34"/>
    <p:sldId id="313" r:id="rId35"/>
    <p:sldId id="314" r:id="rId36"/>
    <p:sldId id="269" r:id="rId37"/>
    <p:sldId id="315" r:id="rId38"/>
    <p:sldId id="328" r:id="rId39"/>
    <p:sldId id="300" r:id="rId40"/>
    <p:sldId id="323" r:id="rId41"/>
    <p:sldId id="302" r:id="rId42"/>
    <p:sldId id="303" r:id="rId43"/>
    <p:sldId id="319" r:id="rId44"/>
    <p:sldId id="320" r:id="rId45"/>
    <p:sldId id="279" r:id="rId46"/>
    <p:sldId id="326" r:id="rId47"/>
    <p:sldId id="327" r:id="rId48"/>
    <p:sldId id="322" r:id="rId49"/>
  </p:sldIdLst>
  <p:sldSz cx="12598400" cy="7086600"/>
  <p:notesSz cx="6858000" cy="9144000"/>
  <p:defaultTextStyle>
    <a:defPPr>
      <a:defRPr lang="en-US"/>
    </a:defPPr>
    <a:lvl1pPr marL="0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1pPr>
    <a:lvl2pPr marL="337804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2pPr>
    <a:lvl3pPr marL="675608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3pPr>
    <a:lvl4pPr marL="1013412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4pPr>
    <a:lvl5pPr marL="1351216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5pPr>
    <a:lvl6pPr marL="1689020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6pPr>
    <a:lvl7pPr marL="2026824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7pPr>
    <a:lvl8pPr marL="2364627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8pPr>
    <a:lvl9pPr marL="2702432" algn="l" defTabSz="675608" rtl="0" eaLnBrk="1" latinLnBrk="0" hangingPunct="1">
      <a:defRPr sz="133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90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09" autoAdjust="0"/>
    <p:restoredTop sz="94660"/>
  </p:normalViewPr>
  <p:slideViewPr>
    <p:cSldViewPr snapToGrid="0">
      <p:cViewPr varScale="1">
        <p:scale>
          <a:sx n="49" d="100"/>
          <a:sy n="49" d="100"/>
        </p:scale>
        <p:origin x="-162" y="-90"/>
      </p:cViewPr>
      <p:guideLst>
        <p:guide orient="horz" pos="2232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openxmlformats.org/officeDocument/2006/relationships/oleObject" Target="Book1" TargetMode="External"/><Relationship Id="rId1" Type="http://schemas.openxmlformats.org/officeDocument/2006/relationships/themeOverride" Target="../theme/themeOverride1.xml"/><Relationship Id="rId4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oleObject" Target="file:///C:\Users\Matt\Google%20Drive\NCFEF%20Research\Voter%20Registration\VoterRegistrationDataSet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Book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oleObject" Target="file:///C:\Users\Matt\Google%20Drive\NCFEF%20Research\Poll%20Tracker\2014%20Poll%20Tracker.xlsx" TargetMode="External"/><Relationship Id="rId1" Type="http://schemas.openxmlformats.org/officeDocument/2006/relationships/themeOverride" Target="../theme/themeOverride2.xml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openxmlformats.org/officeDocument/2006/relationships/oleObject" Target="file:///C:\Users\Matt\Google%20Drive\NCFEF%20Research\Poll%20Tracker\2014%20Poll%20Tracker.xlsx" TargetMode="External"/><Relationship Id="rId1" Type="http://schemas.openxmlformats.org/officeDocument/2006/relationships/themeOverride" Target="../theme/themeOverride3.xml"/><Relationship Id="rId4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4.xml"/><Relationship Id="rId4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openxmlformats.org/officeDocument/2006/relationships/oleObject" Target="file:///C:\Users\Matt\Google%20Drive\NCFEF%20Research\Poll%20Tracker\2014%20Poll%20Tracker.xlsx" TargetMode="External"/><Relationship Id="rId1" Type="http://schemas.openxmlformats.org/officeDocument/2006/relationships/themeOverride" Target="../theme/themeOverride5.xml"/><Relationship Id="rId4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oleObject" Target="file:///C:\Users\Matt\Google%20Drive\NCFEF%20Research\Poll%20Tracker\2014%20Poll%20Tracker.xlsx" TargetMode="External"/><Relationship Id="rId1" Type="http://schemas.openxmlformats.org/officeDocument/2006/relationships/themeOverride" Target="../theme/themeOverride6.xml"/><Relationship Id="rId4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openxmlformats.org/officeDocument/2006/relationships/oleObject" Target="file:///C:\Users\Matt\Google%20Drive\NCFEF%20Research\Voter%20Registration\VoterRegistrationDataSets.xlsx" TargetMode="External"/><Relationship Id="rId1" Type="http://schemas.openxmlformats.org/officeDocument/2006/relationships/themeOverride" Target="../theme/themeOverride7.xml"/><Relationship Id="rId4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98937774021185E-2"/>
          <c:y val="8.7418812361348353E-2"/>
          <c:w val="0.90468921610787356"/>
          <c:h val="0.85154308959622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DEM</c:v>
                </c:pt>
              </c:strCache>
            </c:strRef>
          </c:tx>
          <c:spPr>
            <a:solidFill>
              <a:srgbClr val="44546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44546A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trendline>
            <c:spPr>
              <a:ln w="31750" cap="rnd">
                <a:solidFill>
                  <a:srgbClr val="44546A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poly"/>
            <c:order val="2"/>
            <c:dispRSqr val="0"/>
            <c:dispEq val="0"/>
          </c:trendline>
          <c:cat>
            <c:strRef>
              <c:f>Sheet1!$A$2:$A$3</c:f>
              <c:strCache>
                <c:ptCount val="2"/>
                <c:pt idx="0">
                  <c:v>Jan. 2010</c:v>
                </c:pt>
                <c:pt idx="1">
                  <c:v>Jan. 2014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0.48</c:v>
                </c:pt>
                <c:pt idx="1">
                  <c:v>0.53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9F1B1E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trendline>
            <c:spPr>
              <a:ln w="31750" cap="rnd" cmpd="sng">
                <a:solidFill>
                  <a:schemeClr val="accent2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poly"/>
            <c:order val="2"/>
            <c:dispRSqr val="0"/>
            <c:dispEq val="0"/>
          </c:trendline>
          <c:cat>
            <c:strRef>
              <c:f>Sheet1!$A$2:$A$3</c:f>
              <c:strCache>
                <c:ptCount val="2"/>
                <c:pt idx="0">
                  <c:v>Jan. 2010</c:v>
                </c:pt>
                <c:pt idx="1">
                  <c:v>Jan. 2014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0.6</c:v>
                </c:pt>
                <c:pt idx="1">
                  <c:v>0.63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025216"/>
        <c:axId val="123798272"/>
      </c:barChart>
      <c:catAx>
        <c:axId val="118025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798272"/>
        <c:crosses val="autoZero"/>
        <c:auto val="1"/>
        <c:lblAlgn val="ctr"/>
        <c:lblOffset val="100"/>
        <c:noMultiLvlLbl val="0"/>
      </c:catAx>
      <c:valAx>
        <c:axId val="1237982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025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37908555548203532"/>
          <c:y val="2.1602158174668661E-2"/>
          <c:w val="0.21952059914079367"/>
          <c:h val="4.6266795536234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832399088770927E-2"/>
          <c:y val="3.2557218670924017E-2"/>
          <c:w val="0.94503394629900317"/>
          <c:h val="0.9174048406333019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solidFill>
                  <a:schemeClr val="tx2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7.8046124725308003E-2"/>
                  <c:y val="-1.2522007181124622E-2"/>
                </c:manualLayout>
              </c:layout>
              <c:spPr>
                <a:solidFill>
                  <a:srgbClr val="44546A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1"/>
              <c:spPr>
                <a:solidFill>
                  <a:srgbClr val="9F1B1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2"/>
              <c:spPr>
                <a:solidFill>
                  <a:srgbClr val="797F33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5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dLbl>
              <c:idx val="3"/>
              <c:spPr>
                <a:solidFill>
                  <a:srgbClr val="DAB779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'2010-2014'!$A$1:$D$1</c:f>
              <c:strCache>
                <c:ptCount val="4"/>
                <c:pt idx="0">
                  <c:v> DEM</c:v>
                </c:pt>
                <c:pt idx="1">
                  <c:v> GOP</c:v>
                </c:pt>
                <c:pt idx="2">
                  <c:v> LIB</c:v>
                </c:pt>
                <c:pt idx="3">
                  <c:v> UNA</c:v>
                </c:pt>
              </c:strCache>
            </c:strRef>
          </c:cat>
          <c:val>
            <c:numRef>
              <c:f>'2010-2014'!$A$2:$D$2</c:f>
              <c:numCache>
                <c:formatCode>#,##0</c:formatCode>
                <c:ptCount val="4"/>
                <c:pt idx="0">
                  <c:v>-6865</c:v>
                </c:pt>
                <c:pt idx="1">
                  <c:v>39349</c:v>
                </c:pt>
                <c:pt idx="2">
                  <c:v>14040</c:v>
                </c:pt>
                <c:pt idx="3">
                  <c:v>265773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2862464"/>
        <c:axId val="2864256"/>
      </c:barChart>
      <c:catAx>
        <c:axId val="2862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4256"/>
        <c:crosses val="autoZero"/>
        <c:auto val="1"/>
        <c:lblAlgn val="ctr"/>
        <c:lblOffset val="100"/>
        <c:noMultiLvlLbl val="0"/>
      </c:catAx>
      <c:valAx>
        <c:axId val="28642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62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Top 20 Counties</c:v>
                </c:pt>
              </c:strCache>
            </c:strRef>
          </c:tx>
          <c:spPr>
            <a:solidFill>
              <a:schemeClr val="accent1">
                <a:alpha val="7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59.78%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59.47%</a:t>
                    </a:r>
                    <a:endParaRPr lang="en-US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67.88%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63.86%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58.77%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dirty="0" smtClean="0"/>
                      <a:t>64.51%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21.30%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 dirty="0" smtClean="0"/>
                      <a:t>75.43%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 dirty="0" smtClean="0"/>
                      <a:t>76.63%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 dirty="0" smtClean="0"/>
                      <a:t>60.48%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dirty="0" smtClean="0"/>
                      <a:t>60.85%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r>
                      <a:rPr lang="en-US" dirty="0" smtClean="0"/>
                      <a:t>60.78%</a:t>
                    </a:r>
                    <a:endParaRPr 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prstClr val="black">
                  <a:lumMod val="50000"/>
                  <a:lumOff val="50000"/>
                </a:prst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</c15:spPr>
                <c15:showLeaderLines val="0"/>
              </c:ext>
            </c:extLst>
          </c:dLbls>
          <c:cat>
            <c:strRef>
              <c:f>Sheet1!$B$1:$M$1</c:f>
              <c:strCache>
                <c:ptCount val="12"/>
                <c:pt idx="0">
                  <c:v> DEM</c:v>
                </c:pt>
                <c:pt idx="1">
                  <c:v> GOP</c:v>
                </c:pt>
                <c:pt idx="2">
                  <c:v> LIB</c:v>
                </c:pt>
                <c:pt idx="3">
                  <c:v> UNA</c:v>
                </c:pt>
                <c:pt idx="4">
                  <c:v> WHITE</c:v>
                </c:pt>
                <c:pt idx="5">
                  <c:v> BLACK</c:v>
                </c:pt>
                <c:pt idx="6">
                  <c:v> AI</c:v>
                </c:pt>
                <c:pt idx="7">
                  <c:v> HISPANIC</c:v>
                </c:pt>
                <c:pt idx="8">
                  <c:v> OTHER</c:v>
                </c:pt>
                <c:pt idx="9">
                  <c:v> MALE</c:v>
                </c:pt>
                <c:pt idx="10">
                  <c:v> FEMALE</c:v>
                </c:pt>
                <c:pt idx="11">
                  <c:v> TOTAL</c:v>
                </c:pt>
              </c:strCache>
            </c:strRef>
          </c:cat>
          <c:val>
            <c:numRef>
              <c:f>Sheet1!$B$2:$M$2</c:f>
              <c:numCache>
                <c:formatCode>#,##0</c:formatCode>
                <c:ptCount val="12"/>
                <c:pt idx="0">
                  <c:v>1653325</c:v>
                </c:pt>
                <c:pt idx="1">
                  <c:v>1183577</c:v>
                </c:pt>
                <c:pt idx="2">
                  <c:v>14863</c:v>
                </c:pt>
                <c:pt idx="3">
                  <c:v>1080771</c:v>
                </c:pt>
                <c:pt idx="4">
                  <c:v>2699315</c:v>
                </c:pt>
                <c:pt idx="5">
                  <c:v>937498</c:v>
                </c:pt>
                <c:pt idx="6">
                  <c:v>11267</c:v>
                </c:pt>
                <c:pt idx="7">
                  <c:v>87365</c:v>
                </c:pt>
                <c:pt idx="8">
                  <c:v>284456</c:v>
                </c:pt>
                <c:pt idx="9">
                  <c:v>1765208</c:v>
                </c:pt>
                <c:pt idx="10">
                  <c:v>2113582</c:v>
                </c:pt>
                <c:pt idx="11">
                  <c:v>3932536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Rest of the State</c:v>
                </c:pt>
              </c:strCache>
            </c:strRef>
          </c:tx>
          <c:spPr>
            <a:solidFill>
              <a:schemeClr val="accent2">
                <a:alpha val="7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Sheet1!$B$1:$M$1</c:f>
              <c:strCache>
                <c:ptCount val="12"/>
                <c:pt idx="0">
                  <c:v> DEM</c:v>
                </c:pt>
                <c:pt idx="1">
                  <c:v> GOP</c:v>
                </c:pt>
                <c:pt idx="2">
                  <c:v> LIB</c:v>
                </c:pt>
                <c:pt idx="3">
                  <c:v> UNA</c:v>
                </c:pt>
                <c:pt idx="4">
                  <c:v> WHITE</c:v>
                </c:pt>
                <c:pt idx="5">
                  <c:v> BLACK</c:v>
                </c:pt>
                <c:pt idx="6">
                  <c:v> AI</c:v>
                </c:pt>
                <c:pt idx="7">
                  <c:v> HISPANIC</c:v>
                </c:pt>
                <c:pt idx="8">
                  <c:v> OTHER</c:v>
                </c:pt>
                <c:pt idx="9">
                  <c:v> MALE</c:v>
                </c:pt>
                <c:pt idx="10">
                  <c:v> FEMALE</c:v>
                </c:pt>
                <c:pt idx="11">
                  <c:v> TOTAL</c:v>
                </c:pt>
              </c:strCache>
            </c:strRef>
          </c:cat>
          <c:val>
            <c:numRef>
              <c:f>Sheet1!$B$3:$M$3</c:f>
              <c:numCache>
                <c:formatCode>#,##0</c:formatCode>
                <c:ptCount val="12"/>
                <c:pt idx="0">
                  <c:v>1112565</c:v>
                </c:pt>
                <c:pt idx="1">
                  <c:v>806789</c:v>
                </c:pt>
                <c:pt idx="2">
                  <c:v>7032</c:v>
                </c:pt>
                <c:pt idx="3">
                  <c:v>611607</c:v>
                </c:pt>
                <c:pt idx="4">
                  <c:v>1893838</c:v>
                </c:pt>
                <c:pt idx="5">
                  <c:v>515783</c:v>
                </c:pt>
                <c:pt idx="6">
                  <c:v>41626</c:v>
                </c:pt>
                <c:pt idx="7">
                  <c:v>28464</c:v>
                </c:pt>
                <c:pt idx="8">
                  <c:v>86746</c:v>
                </c:pt>
                <c:pt idx="9">
                  <c:v>1153470</c:v>
                </c:pt>
                <c:pt idx="10">
                  <c:v>1359803</c:v>
                </c:pt>
                <c:pt idx="11">
                  <c:v>2537993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25"/>
        <c:axId val="184765056"/>
        <c:axId val="184799616"/>
      </c:barChart>
      <c:catAx>
        <c:axId val="18476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none" spc="20" normalizeH="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99616"/>
        <c:crosses val="autoZero"/>
        <c:auto val="1"/>
        <c:lblAlgn val="ctr"/>
        <c:lblOffset val="100"/>
        <c:noMultiLvlLbl val="0"/>
      </c:catAx>
      <c:valAx>
        <c:axId val="184799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spc="20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76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Sheet2!$A$2</c:f>
              <c:strCache>
                <c:ptCount val="1"/>
                <c:pt idx="0">
                  <c:v>Nov. 2009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67090B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Sheet2!$B$1:$E$1</c:f>
              <c:strCache>
                <c:ptCount val="4"/>
                <c:pt idx="0">
                  <c:v>Very Enthusiastic</c:v>
                </c:pt>
                <c:pt idx="1">
                  <c:v>Somewhat Enthusiastic</c:v>
                </c:pt>
                <c:pt idx="2">
                  <c:v>Not too/at all Enthusiastic</c:v>
                </c:pt>
                <c:pt idx="3">
                  <c:v>Don't Know</c:v>
                </c:pt>
              </c:strCache>
            </c:strRef>
          </c:cat>
          <c:val>
            <c:numRef>
              <c:f>Sheet2!$B$2:$E$2</c:f>
              <c:numCache>
                <c:formatCode>0%</c:formatCode>
                <c:ptCount val="4"/>
                <c:pt idx="0">
                  <c:v>0.56999999999999995</c:v>
                </c:pt>
                <c:pt idx="1">
                  <c:v>0.26</c:v>
                </c:pt>
                <c:pt idx="2">
                  <c:v>0.14000000000000001</c:v>
                </c:pt>
                <c:pt idx="3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Sheet2!$A$3</c:f>
              <c:strCache>
                <c:ptCount val="1"/>
                <c:pt idx="0">
                  <c:v>Dec. 2013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9F1B1E">
                  <a:lumMod val="60000"/>
                  <a:lumOff val="4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Sheet2!$B$1:$E$1</c:f>
              <c:strCache>
                <c:ptCount val="4"/>
                <c:pt idx="0">
                  <c:v>Very Enthusiastic</c:v>
                </c:pt>
                <c:pt idx="1">
                  <c:v>Somewhat Enthusiastic</c:v>
                </c:pt>
                <c:pt idx="2">
                  <c:v>Not too/at all Enthusiastic</c:v>
                </c:pt>
                <c:pt idx="3">
                  <c:v>Don't Know</c:v>
                </c:pt>
              </c:strCache>
            </c:strRef>
          </c:cat>
          <c:val>
            <c:numRef>
              <c:f>Sheet2!$B$3:$E$3</c:f>
              <c:numCache>
                <c:formatCode>0%</c:formatCode>
                <c:ptCount val="4"/>
                <c:pt idx="0">
                  <c:v>0.53</c:v>
                </c:pt>
                <c:pt idx="1">
                  <c:v>0.27</c:v>
                </c:pt>
                <c:pt idx="2">
                  <c:v>0.17</c:v>
                </c:pt>
                <c:pt idx="3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842560"/>
        <c:axId val="123844096"/>
      </c:barChart>
      <c:catAx>
        <c:axId val="123842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44096"/>
        <c:crosses val="autoZero"/>
        <c:auto val="1"/>
        <c:lblAlgn val="ctr"/>
        <c:lblOffset val="100"/>
        <c:noMultiLvlLbl val="0"/>
      </c:catAx>
      <c:valAx>
        <c:axId val="12384409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842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Sheet2!$A$14</c:f>
              <c:strCache>
                <c:ptCount val="1"/>
                <c:pt idx="0">
                  <c:v>Nov. 2009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44546A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Sheet2!$B$13:$E$13</c:f>
              <c:strCache>
                <c:ptCount val="4"/>
                <c:pt idx="0">
                  <c:v>Very Enthusiastic</c:v>
                </c:pt>
                <c:pt idx="1">
                  <c:v>Somewhat Enthusiastic</c:v>
                </c:pt>
                <c:pt idx="2">
                  <c:v>Not too/at all Enthusiastic</c:v>
                </c:pt>
                <c:pt idx="3">
                  <c:v>Don't Know</c:v>
                </c:pt>
              </c:strCache>
            </c:strRef>
          </c:cat>
          <c:val>
            <c:numRef>
              <c:f>Sheet2!$B$14:$E$14</c:f>
              <c:numCache>
                <c:formatCode>0%</c:formatCode>
                <c:ptCount val="4"/>
                <c:pt idx="0">
                  <c:v>0.49</c:v>
                </c:pt>
                <c:pt idx="1">
                  <c:v>0.36</c:v>
                </c:pt>
                <c:pt idx="2">
                  <c:v>0.18</c:v>
                </c:pt>
                <c:pt idx="3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Sheet2!$A$15</c:f>
              <c:strCache>
                <c:ptCount val="1"/>
                <c:pt idx="0">
                  <c:v>Dec. 2013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7591A5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strRef>
              <c:f>Sheet2!$B$13:$E$13</c:f>
              <c:strCache>
                <c:ptCount val="4"/>
                <c:pt idx="0">
                  <c:v>Very Enthusiastic</c:v>
                </c:pt>
                <c:pt idx="1">
                  <c:v>Somewhat Enthusiastic</c:v>
                </c:pt>
                <c:pt idx="2">
                  <c:v>Not too/at all Enthusiastic</c:v>
                </c:pt>
                <c:pt idx="3">
                  <c:v>Don't Know</c:v>
                </c:pt>
              </c:strCache>
            </c:strRef>
          </c:cat>
          <c:val>
            <c:numRef>
              <c:f>Sheet2!$B$15:$E$15</c:f>
              <c:numCache>
                <c:formatCode>0%</c:formatCode>
                <c:ptCount val="4"/>
                <c:pt idx="0">
                  <c:v>0.47</c:v>
                </c:pt>
                <c:pt idx="1">
                  <c:v>0.33</c:v>
                </c:pt>
                <c:pt idx="2">
                  <c:v>0.17</c:v>
                </c:pt>
                <c:pt idx="3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5284352"/>
        <c:axId val="125285888"/>
      </c:barChart>
      <c:catAx>
        <c:axId val="125284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285888"/>
        <c:crosses val="autoZero"/>
        <c:auto val="1"/>
        <c:lblAlgn val="ctr"/>
        <c:lblOffset val="100"/>
        <c:noMultiLvlLbl val="0"/>
      </c:catAx>
      <c:valAx>
        <c:axId val="12528588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28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Hagan!$B$1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(Hagan!$B$2:$B$10,Hagan!$B$12:$B$16)</c:f>
              <c:extLst>
                <c:ext xmlns:c15="http://schemas.microsoft.com/office/drawing/2012/chart" uri="{02D57815-91ED-43cb-92C2-25804820EDAC}">
                  <c15:fullRef>
                    <c15:sqref>Hagan!$B$2:$B$25</c15:sqref>
                  </c15:fullRef>
                </c:ext>
              </c:extLst>
            </c:numRef>
          </c:val>
          <c:smooth val="0"/>
        </c:ser>
        <c:ser>
          <c:idx val="1"/>
          <c:order val="1"/>
          <c:tx>
            <c:strRef>
              <c:f>Hagan!$C$1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(Hagan!$C$2:$C$10,Hagan!$C$12:$C$16)</c:f>
              <c:extLst>
                <c:ext xmlns:c15="http://schemas.microsoft.com/office/drawing/2012/chart" uri="{02D57815-91ED-43cb-92C2-25804820EDAC}">
                  <c15:fullRef>
                    <c15:sqref>Hagan!$C$2:$C$25</c15:sqref>
                  </c15:fullRef>
                </c:ext>
              </c:extLst>
            </c:numRef>
          </c:val>
          <c:smooth val="0"/>
        </c:ser>
        <c:ser>
          <c:idx val="2"/>
          <c:order val="2"/>
          <c:tx>
            <c:strRef>
              <c:f>Hagan!$D$1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(Hagan!$D$2:$D$10,Hagan!$D$12:$D$16)</c:f>
              <c:extLst>
                <c:ext xmlns:c15="http://schemas.microsoft.com/office/drawing/2012/chart" uri="{02D57815-91ED-43cb-92C2-25804820EDAC}">
                  <c15:fullRef>
                    <c15:sqref>Hagan!$D$2:$D$25</c15:sqref>
                  </c15:fullRef>
                </c:ext>
              </c:extLst>
            </c:numRef>
          </c:val>
          <c:smooth val="0"/>
        </c:ser>
        <c:ser>
          <c:idx val="3"/>
          <c:order val="3"/>
          <c:tx>
            <c:strRef>
              <c:f>Hagan!$H$1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(Hagan!$H$2:$H$10,Hagan!$H$12:$H$16)</c:f>
              <c:extLst>
                <c:ext xmlns:c15="http://schemas.microsoft.com/office/drawing/2012/chart" uri="{02D57815-91ED-43cb-92C2-25804820EDAC}">
                  <c15:fullRef>
                    <c15:sqref>Hagan!$H$2:$H$25</c15:sqref>
                  </c15:fullRef>
                </c:ext>
              </c:extLst>
            </c:numRef>
          </c:val>
          <c:smooth val="0"/>
        </c:ser>
        <c:ser>
          <c:idx val="4"/>
          <c:order val="4"/>
          <c:tx>
            <c:strRef>
              <c:f>Hagan!$I$1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(Hagan!$I$2:$I$10,Hagan!$I$12:$I$16)</c:f>
              <c:extLst>
                <c:ext xmlns:c15="http://schemas.microsoft.com/office/drawing/2012/chart" uri="{02D57815-91ED-43cb-92C2-25804820EDAC}">
                  <c15:fullRef>
                    <c15:sqref>Hagan!$I$2:$I$25</c15:sqref>
                  </c15:fullRef>
                </c:ext>
              </c:extLst>
            </c:numRef>
          </c:val>
          <c:smooth val="0"/>
        </c:ser>
        <c:ser>
          <c:idx val="5"/>
          <c:order val="5"/>
          <c:tx>
            <c:strRef>
              <c:f>Hagan!$J$1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(Hagan!$J$2:$J$10,Hagan!$J$12:$J$16)</c:f>
              <c:extLst>
                <c:ext xmlns:c15="http://schemas.microsoft.com/office/drawing/2012/chart" uri="{02D57815-91ED-43cb-92C2-25804820EDAC}">
                  <c15:fullRef>
                    <c15:sqref>Hagan!$J$2:$J$25</c15:sqref>
                  </c15:fullRef>
                </c:ext>
              </c:extLst>
            </c:numRef>
          </c:val>
          <c:smooth val="0"/>
        </c:ser>
        <c:ser>
          <c:idx val="6"/>
          <c:order val="6"/>
          <c:tx>
            <c:strRef>
              <c:f>Hagan!$K$1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>
                  <a:lumMod val="60000"/>
                </a:schemeClr>
              </a:solidFill>
              <a:ln w="9525" cap="flat" cmpd="sng" algn="ctr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(Hagan!$K$2:$K$10,Hagan!$K$12:$K$16)</c:f>
              <c:extLst>
                <c:ext xmlns:c15="http://schemas.microsoft.com/office/drawing/2012/chart" uri="{02D57815-91ED-43cb-92C2-25804820EDAC}">
                  <c15:fullRef>
                    <c15:sqref>Hagan!$K$2:$K$25</c15:sqref>
                  </c15:fullRef>
                </c:ext>
              </c:extLst>
            </c:numRef>
          </c:val>
          <c:smooth val="0"/>
        </c:ser>
        <c:ser>
          <c:idx val="7"/>
          <c:order val="7"/>
          <c:tx>
            <c:strRef>
              <c:f>Hagan!$L$1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>
                  <a:lumMod val="60000"/>
                </a:schemeClr>
              </a:solidFill>
              <a:ln w="9525" cap="flat" cmpd="sng" algn="ctr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(Hagan!$L$2:$L$10,Hagan!$L$12:$L$16)</c:f>
              <c:extLst>
                <c:ext xmlns:c15="http://schemas.microsoft.com/office/drawing/2012/chart" uri="{02D57815-91ED-43cb-92C2-25804820EDAC}">
                  <c15:fullRef>
                    <c15:sqref>Hagan!$L$2:$L$25</c15:sqref>
                  </c15:fullRef>
                </c:ext>
              </c:extLst>
            </c:numRef>
          </c:val>
          <c:smooth val="0"/>
        </c:ser>
        <c:ser>
          <c:idx val="8"/>
          <c:order val="8"/>
          <c:tx>
            <c:strRef>
              <c:f>Hagan!$M$1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>
                  <a:lumMod val="60000"/>
                </a:schemeClr>
              </a:solidFill>
              <a:ln w="9525" cap="flat" cmpd="sng" algn="ctr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(Hagan!$M$2:$M$10,Hagan!$M$12:$M$16)</c:f>
              <c:extLst>
                <c:ext xmlns:c15="http://schemas.microsoft.com/office/drawing/2012/chart" uri="{02D57815-91ED-43cb-92C2-25804820EDAC}">
                  <c15:fullRef>
                    <c15:sqref>Hagan!$M$2:$M$25</c15:sqref>
                  </c15:fullRef>
                </c:ext>
              </c:extLst>
            </c:numRef>
          </c:val>
          <c:smooth val="0"/>
        </c:ser>
        <c:ser>
          <c:idx val="9"/>
          <c:order val="9"/>
          <c:tx>
            <c:strRef>
              <c:f>Hagan!$N$1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44546A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(Hagan!$N$2:$N$10,Hagan!$N$12:$N$16)</c:f>
              <c:extLst>
                <c:ext xmlns:c15="http://schemas.microsoft.com/office/drawing/2012/chart" uri="{02D57815-91ED-43cb-92C2-25804820EDAC}">
                  <c15:fullRef>
                    <c15:sqref>Hagan!$N$2:$N$25</c15:sqref>
                  </c15:fullRef>
                </c:ext>
              </c:extLst>
            </c:numRef>
          </c:val>
          <c:smooth val="0"/>
        </c:ser>
        <c:ser>
          <c:idx val="10"/>
          <c:order val="10"/>
          <c:tx>
            <c:strRef>
              <c:f>Hagan!$O$1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9F1B1E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(Hagan!$O$2:$O$10,Hagan!$O$12:$O$16)</c:f>
              <c:extLst>
                <c:ext xmlns:c15="http://schemas.microsoft.com/office/drawing/2012/chart" uri="{02D57815-91ED-43cb-92C2-25804820EDAC}">
                  <c15:fullRef>
                    <c15:sqref>Hagan!$O$2:$O$25</c15:sqref>
                  </c15:fullRef>
                </c:ext>
              </c:extLst>
            </c:numRef>
          </c:val>
          <c:smooth val="0"/>
        </c:ser>
        <c:ser>
          <c:idx val="11"/>
          <c:order val="11"/>
          <c:tx>
            <c:strRef>
              <c:f>Hagan!$P$1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solidFill>
                <a:srgbClr val="DAB779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numRef>
              <c:f>(Hagan!$A$2:$A$10,Hagan!$A$12:$A$16)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(Hagan!$P$2:$P$10,Hagan!$P$12:$P$16)</c:f>
              <c:extLst>
                <c:ext xmlns:c15="http://schemas.microsoft.com/office/drawing/2012/chart" uri="{02D57815-91ED-43cb-92C2-25804820EDAC}">
                  <c15:fullRef>
                    <c15:sqref>Hagan!$P$2:$P$25</c15:sqref>
                  </c15:fullRef>
                </c:ext>
              </c:extLst>
            </c:numRef>
          </c:val>
          <c:smooth val="0"/>
        </c:ser>
        <c:ser>
          <c:idx val="12"/>
          <c:order val="12"/>
          <c:tx>
            <c:strRef>
              <c:f>Hagan!$Q$1</c:f>
              <c:strCache>
                <c:ptCount val="1"/>
                <c:pt idx="0">
                  <c:v>Approve</c:v>
                </c:pt>
              </c:strCache>
            </c:strRef>
          </c:tx>
          <c:spPr>
            <a:ln w="44450" cap="rnd" cmpd="sng" algn="ctr">
              <a:solidFill>
                <a:srgbClr val="44546A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4"/>
            <c:spPr>
              <a:solidFill>
                <a:schemeClr val="accent1">
                  <a:lumMod val="80000"/>
                  <a:lumOff val="20000"/>
                </a:schemeClr>
              </a:solidFill>
              <a:ln w="9525" cap="flat" cmpd="sng" algn="ctr">
                <a:solidFill>
                  <a:srgbClr val="44546A"/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spPr>
              <a:solidFill>
                <a:srgbClr val="44546A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(Hagan!$A$2:$A$10,Hagan!$A$12:$A$16)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41671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(Hagan!$Q$2:$Q$10,Hagan!$Q$12:$Q$16)</c:f>
              <c:numCache>
                <c:formatCode>0%</c:formatCode>
                <c:ptCount val="14"/>
                <c:pt idx="0">
                  <c:v>0.34</c:v>
                </c:pt>
                <c:pt idx="1">
                  <c:v>0.38250000000000001</c:v>
                </c:pt>
                <c:pt idx="2">
                  <c:v>0.41399999999999998</c:v>
                </c:pt>
                <c:pt idx="3">
                  <c:v>0.39500000000000002</c:v>
                </c:pt>
                <c:pt idx="4">
                  <c:v>0.46</c:v>
                </c:pt>
                <c:pt idx="5">
                  <c:v>0.41</c:v>
                </c:pt>
                <c:pt idx="6">
                  <c:v>0.43</c:v>
                </c:pt>
                <c:pt idx="7">
                  <c:v>0.42</c:v>
                </c:pt>
                <c:pt idx="8">
                  <c:v>0.40500000000000003</c:v>
                </c:pt>
                <c:pt idx="9">
                  <c:v>0.40500000000000003</c:v>
                </c:pt>
                <c:pt idx="10">
                  <c:v>0.38</c:v>
                </c:pt>
                <c:pt idx="11">
                  <c:v>0.375</c:v>
                </c:pt>
                <c:pt idx="12">
                  <c:v>0.41</c:v>
                </c:pt>
                <c:pt idx="13">
                  <c:v>0.378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Hagan!$Q$2:$Q$25</c15:sqref>
                  </c15:fullRef>
                </c:ext>
              </c:extLst>
            </c:numRef>
          </c:val>
          <c:smooth val="0"/>
        </c:ser>
        <c:ser>
          <c:idx val="13"/>
          <c:order val="13"/>
          <c:tx>
            <c:strRef>
              <c:f>Hagan!$R$1</c:f>
              <c:strCache>
                <c:ptCount val="1"/>
                <c:pt idx="0">
                  <c:v>Disapprove</c:v>
                </c:pt>
              </c:strCache>
            </c:strRef>
          </c:tx>
          <c:spPr>
            <a:ln w="44450" cap="rnd" cmpd="sng" algn="ctr">
              <a:solidFill>
                <a:srgbClr val="9F1B1E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4"/>
            <c:spPr>
              <a:solidFill>
                <a:schemeClr val="accent2">
                  <a:lumMod val="80000"/>
                  <a:lumOff val="20000"/>
                </a:schemeClr>
              </a:solidFill>
              <a:ln w="9525" cap="flat" cmpd="sng" algn="ctr">
                <a:solidFill>
                  <a:srgbClr val="9F1B1E"/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spPr>
              <a:solidFill>
                <a:srgbClr val="9F1B1E"/>
              </a:solidFill>
              <a:ln>
                <a:solidFill>
                  <a:srgbClr val="9F1B1E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(Hagan!$A$2:$A$10,Hagan!$A$12:$A$16)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41671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(Hagan!$R$2:$R$10,Hagan!$R$12:$R$16)</c:f>
              <c:numCache>
                <c:formatCode>0%</c:formatCode>
                <c:ptCount val="14"/>
                <c:pt idx="0">
                  <c:v>0.36</c:v>
                </c:pt>
                <c:pt idx="1">
                  <c:v>0.32250000000000001</c:v>
                </c:pt>
                <c:pt idx="2">
                  <c:v>0.35599999999999998</c:v>
                </c:pt>
                <c:pt idx="3">
                  <c:v>0.34850000000000003</c:v>
                </c:pt>
                <c:pt idx="4">
                  <c:v>0.4</c:v>
                </c:pt>
                <c:pt idx="5">
                  <c:v>0.42</c:v>
                </c:pt>
                <c:pt idx="6">
                  <c:v>0.45</c:v>
                </c:pt>
                <c:pt idx="7">
                  <c:v>0.41</c:v>
                </c:pt>
                <c:pt idx="8">
                  <c:v>0.37</c:v>
                </c:pt>
                <c:pt idx="9">
                  <c:v>0.46499999999999997</c:v>
                </c:pt>
                <c:pt idx="10">
                  <c:v>0.45999999999999996</c:v>
                </c:pt>
                <c:pt idx="11">
                  <c:v>0.49</c:v>
                </c:pt>
                <c:pt idx="12">
                  <c:v>0.5</c:v>
                </c:pt>
                <c:pt idx="13">
                  <c:v>0.46399999999999997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Hagan!$R$2:$R$25</c15:sqref>
                  </c15:fullRef>
                </c:ext>
              </c:extLst>
            </c:numRef>
          </c:val>
          <c:smooth val="0"/>
        </c:ser>
        <c:ser>
          <c:idx val="14"/>
          <c:order val="14"/>
          <c:tx>
            <c:strRef>
              <c:f>Hagan!$S$1</c:f>
              <c:strCache>
                <c:ptCount val="1"/>
                <c:pt idx="0">
                  <c:v>Don't Know</c:v>
                </c:pt>
              </c:strCache>
            </c:strRef>
          </c:tx>
          <c:spPr>
            <a:ln w="44450" cap="rnd" cmpd="sng" algn="ctr">
              <a:solidFill>
                <a:srgbClr val="DAB779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circle"/>
            <c:size val="4"/>
            <c:spPr>
              <a:solidFill>
                <a:schemeClr val="accent3">
                  <a:lumMod val="80000"/>
                  <a:lumOff val="20000"/>
                </a:schemeClr>
              </a:solidFill>
              <a:ln w="9525" cap="flat" cmpd="sng" algn="ctr">
                <a:solidFill>
                  <a:schemeClr val="accent3">
                    <a:lumMod val="80000"/>
                    <a:lumOff val="20000"/>
                  </a:schemeClr>
                </a:solidFill>
                <a:rou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spPr>
              <a:solidFill>
                <a:srgbClr val="DAB779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(Hagan!$A$2:$A$10,Hagan!$A$12:$A$16)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41671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Hagan!$A$2:$A$25</c15:sqref>
                  </c15:fullRef>
                </c:ext>
              </c:extLst>
            </c:numRef>
          </c:cat>
          <c:val>
            <c:numRef>
              <c:f>(Hagan!$S$2:$S$10,Hagan!$S$12:$S$16)</c:f>
              <c:numCache>
                <c:formatCode>0%</c:formatCode>
                <c:ptCount val="14"/>
                <c:pt idx="0">
                  <c:v>0.31</c:v>
                </c:pt>
                <c:pt idx="1">
                  <c:v>0.245</c:v>
                </c:pt>
                <c:pt idx="2">
                  <c:v>0.23</c:v>
                </c:pt>
                <c:pt idx="3">
                  <c:v>0.25650000000000001</c:v>
                </c:pt>
                <c:pt idx="4">
                  <c:v>0.14000000000000001</c:v>
                </c:pt>
                <c:pt idx="5">
                  <c:v>0.17</c:v>
                </c:pt>
                <c:pt idx="6">
                  <c:v>0.12</c:v>
                </c:pt>
                <c:pt idx="7">
                  <c:v>0.18</c:v>
                </c:pt>
                <c:pt idx="8">
                  <c:v>0.22</c:v>
                </c:pt>
                <c:pt idx="9">
                  <c:v>0.13500000000000001</c:v>
                </c:pt>
                <c:pt idx="10">
                  <c:v>0.16999999999999998</c:v>
                </c:pt>
                <c:pt idx="11">
                  <c:v>0.14000000000000001</c:v>
                </c:pt>
                <c:pt idx="12">
                  <c:v>0.09</c:v>
                </c:pt>
                <c:pt idx="13">
                  <c:v>0.158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Hagan!$S$2:$S$25</c15:sqref>
                  </c15:fullRef>
                </c:ext>
              </c:extLst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26170240"/>
        <c:axId val="126171776"/>
      </c:lineChart>
      <c:dateAx>
        <c:axId val="126170240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171776"/>
        <c:crosses val="autoZero"/>
        <c:auto val="1"/>
        <c:lblOffset val="100"/>
        <c:baseTimeUnit val="months"/>
      </c:dateAx>
      <c:valAx>
        <c:axId val="12617177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17024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0743024972809835E-2"/>
          <c:y val="8.297181400230047E-2"/>
          <c:w val="0.94896442343071008"/>
          <c:h val="0.86232542299846748"/>
        </c:manualLayout>
      </c:layout>
      <c:lineChart>
        <c:grouping val="standard"/>
        <c:varyColors val="0"/>
        <c:ser>
          <c:idx val="0"/>
          <c:order val="0"/>
          <c:tx>
            <c:strRef>
              <c:f>'Generic Ballot'!$B$1</c:f>
              <c:strCache>
                <c:ptCount val="1"/>
                <c:pt idx="0">
                  <c:v>DEM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Ballot'!$B$3:$B$14,'Generic Ballot'!$B$16)</c:f>
              <c:extLst>
                <c:ext xmlns:c15="http://schemas.microsoft.com/office/drawing/2012/chart" uri="{02D57815-91ED-43cb-92C2-25804820EDAC}">
                  <c15:fullRef>
                    <c15:sqref>'Generic Ballot'!$B$2:$B$25</c15:sqref>
                  </c15:fullRef>
                </c:ext>
              </c:extLst>
            </c:numRef>
          </c:val>
          <c:smooth val="0"/>
        </c:ser>
        <c:ser>
          <c:idx val="1"/>
          <c:order val="1"/>
          <c:tx>
            <c:strRef>
              <c:f>'Generic Ballot'!$C$1</c:f>
              <c:strCache>
                <c:ptCount val="1"/>
                <c:pt idx="0">
                  <c:v>GOP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Ballot'!$C$3:$C$14,'Generic Ballot'!$C$16)</c:f>
              <c:extLst>
                <c:ext xmlns:c15="http://schemas.microsoft.com/office/drawing/2012/chart" uri="{02D57815-91ED-43cb-92C2-25804820EDAC}">
                  <c15:fullRef>
                    <c15:sqref>'Generic Ballot'!$C$2:$C$25</c15:sqref>
                  </c15:fullRef>
                </c:ext>
              </c:extLst>
            </c:numRef>
          </c:val>
          <c:smooth val="0"/>
        </c:ser>
        <c:ser>
          <c:idx val="2"/>
          <c:order val="2"/>
          <c:tx>
            <c:strRef>
              <c:f>'Generic Ballot'!$D$1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Ballot'!$D$3:$D$14,'Generic Ballot'!$D$16)</c:f>
              <c:extLst>
                <c:ext xmlns:c15="http://schemas.microsoft.com/office/drawing/2012/chart" uri="{02D57815-91ED-43cb-92C2-25804820EDAC}">
                  <c15:fullRef>
                    <c15:sqref>'Generic Ballot'!$D$2:$D$25</c15:sqref>
                  </c15:fullRef>
                </c:ext>
              </c:extLst>
            </c:numRef>
          </c:val>
          <c:smooth val="0"/>
        </c:ser>
        <c:ser>
          <c:idx val="3"/>
          <c:order val="3"/>
          <c:tx>
            <c:strRef>
              <c:f>'Generic Ballot'!$E$1</c:f>
              <c:strCache>
                <c:ptCount val="1"/>
                <c:pt idx="0">
                  <c:v>DEM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Ballot'!$E$3:$E$14,'Generic Ballot'!$E$16)</c:f>
              <c:extLst>
                <c:ext xmlns:c15="http://schemas.microsoft.com/office/drawing/2012/chart" uri="{02D57815-91ED-43cb-92C2-25804820EDAC}">
                  <c15:fullRef>
                    <c15:sqref>'Generic Ballot'!$E$2:$E$25</c15:sqref>
                  </c15:fullRef>
                </c:ext>
              </c:extLst>
            </c:numRef>
          </c:val>
          <c:smooth val="0"/>
        </c:ser>
        <c:ser>
          <c:idx val="4"/>
          <c:order val="4"/>
          <c:tx>
            <c:strRef>
              <c:f>'Generic Ballot'!$F$1</c:f>
              <c:strCache>
                <c:ptCount val="1"/>
                <c:pt idx="0">
                  <c:v>GOP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Ballot'!$F$3:$F$14,'Generic Ballot'!$F$16)</c:f>
              <c:extLst>
                <c:ext xmlns:c15="http://schemas.microsoft.com/office/drawing/2012/chart" uri="{02D57815-91ED-43cb-92C2-25804820EDAC}">
                  <c15:fullRef>
                    <c15:sqref>'Generic Ballot'!$F$2:$F$25</c15:sqref>
                  </c15:fullRef>
                </c:ext>
              </c:extLst>
            </c:numRef>
          </c:val>
          <c:smooth val="0"/>
        </c:ser>
        <c:ser>
          <c:idx val="5"/>
          <c:order val="5"/>
          <c:tx>
            <c:strRef>
              <c:f>'Generic Ballot'!$G$1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Ballot'!$G$3:$G$14,'Generic Ballot'!$G$16)</c:f>
              <c:extLst>
                <c:ext xmlns:c15="http://schemas.microsoft.com/office/drawing/2012/chart" uri="{02D57815-91ED-43cb-92C2-25804820EDAC}">
                  <c15:fullRef>
                    <c15:sqref>'Generic Ballot'!$G$2:$G$25</c15:sqref>
                  </c15:fullRef>
                </c:ext>
              </c:extLst>
            </c:numRef>
          </c:val>
          <c:smooth val="0"/>
        </c:ser>
        <c:ser>
          <c:idx val="6"/>
          <c:order val="6"/>
          <c:tx>
            <c:strRef>
              <c:f>'Generic Ballot'!$H$1</c:f>
              <c:strCache>
                <c:ptCount val="1"/>
                <c:pt idx="0">
                  <c:v>DEM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>
                  <a:lumMod val="60000"/>
                </a:schemeClr>
              </a:solidFill>
              <a:ln w="9525" cap="flat" cmpd="sng" algn="ctr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Ballot'!$H$3:$H$14,'Generic Ballot'!$H$16)</c:f>
              <c:extLst>
                <c:ext xmlns:c15="http://schemas.microsoft.com/office/drawing/2012/chart" uri="{02D57815-91ED-43cb-92C2-25804820EDAC}">
                  <c15:fullRef>
                    <c15:sqref>'Generic Ballot'!$H$2:$H$25</c15:sqref>
                  </c15:fullRef>
                </c:ext>
              </c:extLst>
            </c:numRef>
          </c:val>
          <c:smooth val="0"/>
        </c:ser>
        <c:ser>
          <c:idx val="7"/>
          <c:order val="7"/>
          <c:tx>
            <c:strRef>
              <c:f>'Generic Ballot'!$I$1</c:f>
              <c:strCache>
                <c:ptCount val="1"/>
                <c:pt idx="0">
                  <c:v>GOP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>
                  <a:lumMod val="60000"/>
                </a:schemeClr>
              </a:solidFill>
              <a:ln w="9525" cap="flat" cmpd="sng" algn="ctr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Ballot'!$I$3:$I$14,'Generic Ballot'!$I$16)</c:f>
              <c:extLst>
                <c:ext xmlns:c15="http://schemas.microsoft.com/office/drawing/2012/chart" uri="{02D57815-91ED-43cb-92C2-25804820EDAC}">
                  <c15:fullRef>
                    <c15:sqref>'Generic Ballot'!$I$2:$I$25</c15:sqref>
                  </c15:fullRef>
                </c:ext>
              </c:extLst>
            </c:numRef>
          </c:val>
          <c:smooth val="0"/>
        </c:ser>
        <c:ser>
          <c:idx val="8"/>
          <c:order val="8"/>
          <c:tx>
            <c:strRef>
              <c:f>'Generic Ballot'!$J$1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>
                  <a:lumMod val="60000"/>
                </a:schemeClr>
              </a:solidFill>
              <a:ln w="9525" cap="flat" cmpd="sng" algn="ctr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('Generic Ballot'!$A$3:$A$14,'Generic Ballot'!$A$16)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Ballot'!$J$3:$J$14,'Generic Ballot'!$J$16)</c:f>
              <c:extLst>
                <c:ext xmlns:c15="http://schemas.microsoft.com/office/drawing/2012/chart" uri="{02D57815-91ED-43cb-92C2-25804820EDAC}">
                  <c15:fullRef>
                    <c15:sqref>'Generic Ballot'!$J$2:$J$25</c15:sqref>
                  </c15:fullRef>
                </c:ext>
              </c:extLst>
            </c:numRef>
          </c:val>
          <c:smooth val="0"/>
        </c:ser>
        <c:ser>
          <c:idx val="9"/>
          <c:order val="9"/>
          <c:tx>
            <c:strRef>
              <c:f>'Generic Ballot'!$K$1</c:f>
              <c:strCache>
                <c:ptCount val="1"/>
                <c:pt idx="0">
                  <c:v>DEM</c:v>
                </c:pt>
              </c:strCache>
            </c:strRef>
          </c:tx>
          <c:spPr>
            <a:ln w="44450" cap="rnd" cmpd="sng" algn="ctr">
              <a:solidFill>
                <a:schemeClr val="tx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44546A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('Generic Ballot'!$A$3:$A$14,'Generic Ballot'!$A$16)</c:f>
              <c:numCache>
                <c:formatCode>[$-409]mmm\-yy;@</c:formatCode>
                <c:ptCount val="13"/>
                <c:pt idx="0">
                  <c:v>41306</c:v>
                </c:pt>
                <c:pt idx="1">
                  <c:v>41334</c:v>
                </c:pt>
                <c:pt idx="2">
                  <c:v>41365</c:v>
                </c:pt>
                <c:pt idx="3">
                  <c:v>41395</c:v>
                </c:pt>
                <c:pt idx="4">
                  <c:v>41426</c:v>
                </c:pt>
                <c:pt idx="5">
                  <c:v>41456</c:v>
                </c:pt>
                <c:pt idx="6">
                  <c:v>41487</c:v>
                </c:pt>
                <c:pt idx="7">
                  <c:v>41518</c:v>
                </c:pt>
                <c:pt idx="8">
                  <c:v>41548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Ballot'!$K$3:$K$14,'Generic Ballot'!$K$16)</c:f>
              <c:numCache>
                <c:formatCode>0%</c:formatCode>
                <c:ptCount val="13"/>
                <c:pt idx="0">
                  <c:v>0.41749999999999998</c:v>
                </c:pt>
                <c:pt idx="1">
                  <c:v>0.40400000000000003</c:v>
                </c:pt>
                <c:pt idx="2">
                  <c:v>0.45</c:v>
                </c:pt>
                <c:pt idx="3">
                  <c:v>0.44</c:v>
                </c:pt>
                <c:pt idx="4">
                  <c:v>0.48</c:v>
                </c:pt>
                <c:pt idx="5">
                  <c:v>0.51</c:v>
                </c:pt>
                <c:pt idx="6">
                  <c:v>0.5</c:v>
                </c:pt>
                <c:pt idx="7">
                  <c:v>0.48</c:v>
                </c:pt>
                <c:pt idx="8">
                  <c:v>0.45</c:v>
                </c:pt>
                <c:pt idx="9">
                  <c:v>0.55000000000000004</c:v>
                </c:pt>
                <c:pt idx="10">
                  <c:v>0.45</c:v>
                </c:pt>
                <c:pt idx="11">
                  <c:v>0.42</c:v>
                </c:pt>
                <c:pt idx="12">
                  <c:v>0.43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Ballot'!$K$2:$K$25</c15:sqref>
                  </c15:fullRef>
                </c:ext>
              </c:extLst>
            </c:numRef>
          </c:val>
          <c:smooth val="0"/>
        </c:ser>
        <c:ser>
          <c:idx val="10"/>
          <c:order val="10"/>
          <c:tx>
            <c:strRef>
              <c:f>'Generic Ballot'!$L$1</c:f>
              <c:strCache>
                <c:ptCount val="1"/>
                <c:pt idx="0">
                  <c:v>GOP</c:v>
                </c:pt>
              </c:strCache>
            </c:strRef>
          </c:tx>
          <c:spPr>
            <a:ln w="44450" cap="rnd" cmpd="sng" algn="ctr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9F1B1E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('Generic Ballot'!$A$3:$A$14,'Generic Ballot'!$A$16)</c:f>
              <c:numCache>
                <c:formatCode>[$-409]mmm\-yy;@</c:formatCode>
                <c:ptCount val="13"/>
                <c:pt idx="0">
                  <c:v>41306</c:v>
                </c:pt>
                <c:pt idx="1">
                  <c:v>41334</c:v>
                </c:pt>
                <c:pt idx="2">
                  <c:v>41365</c:v>
                </c:pt>
                <c:pt idx="3">
                  <c:v>41395</c:v>
                </c:pt>
                <c:pt idx="4">
                  <c:v>41426</c:v>
                </c:pt>
                <c:pt idx="5">
                  <c:v>41456</c:v>
                </c:pt>
                <c:pt idx="6">
                  <c:v>41487</c:v>
                </c:pt>
                <c:pt idx="7">
                  <c:v>41518</c:v>
                </c:pt>
                <c:pt idx="8">
                  <c:v>41548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Ballot'!$L$3:$L$14,'Generic Ballot'!$L$16)</c:f>
              <c:numCache>
                <c:formatCode>0%</c:formatCode>
                <c:ptCount val="13"/>
                <c:pt idx="0">
                  <c:v>0.41500000000000004</c:v>
                </c:pt>
                <c:pt idx="1">
                  <c:v>0.42199999999999999</c:v>
                </c:pt>
                <c:pt idx="2">
                  <c:v>0.41</c:v>
                </c:pt>
                <c:pt idx="3">
                  <c:v>0.4</c:v>
                </c:pt>
                <c:pt idx="4">
                  <c:v>0.41</c:v>
                </c:pt>
                <c:pt idx="5">
                  <c:v>0.42</c:v>
                </c:pt>
                <c:pt idx="6">
                  <c:v>0.41</c:v>
                </c:pt>
                <c:pt idx="7">
                  <c:v>0.41</c:v>
                </c:pt>
                <c:pt idx="8">
                  <c:v>0.43</c:v>
                </c:pt>
                <c:pt idx="9">
                  <c:v>0.34</c:v>
                </c:pt>
                <c:pt idx="10">
                  <c:v>0.43</c:v>
                </c:pt>
                <c:pt idx="11">
                  <c:v>0.43</c:v>
                </c:pt>
                <c:pt idx="12">
                  <c:v>0.41499999999999998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Ballot'!$L$2:$L$25</c15:sqref>
                  </c15:fullRef>
                </c:ext>
              </c:extLst>
            </c:numRef>
          </c:val>
          <c:smooth val="0"/>
        </c:ser>
        <c:ser>
          <c:idx val="11"/>
          <c:order val="11"/>
          <c:tx>
            <c:strRef>
              <c:f>'Generic Ballot'!$M$1</c:f>
              <c:strCache>
                <c:ptCount val="1"/>
                <c:pt idx="0">
                  <c:v>Don't Know</c:v>
                </c:pt>
              </c:strCache>
            </c:strRef>
          </c:tx>
          <c:spPr>
            <a:ln w="44450" cap="rnd" cmpd="sng" algn="ctr">
              <a:solidFill>
                <a:schemeClr val="accent3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DAB779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('Generic Ballot'!$A$3:$A$14,'Generic Ballot'!$A$16)</c:f>
              <c:numCache>
                <c:formatCode>[$-409]mmm\-yy;@</c:formatCode>
                <c:ptCount val="13"/>
                <c:pt idx="0">
                  <c:v>41306</c:v>
                </c:pt>
                <c:pt idx="1">
                  <c:v>41334</c:v>
                </c:pt>
                <c:pt idx="2">
                  <c:v>41365</c:v>
                </c:pt>
                <c:pt idx="3">
                  <c:v>41395</c:v>
                </c:pt>
                <c:pt idx="4">
                  <c:v>41426</c:v>
                </c:pt>
                <c:pt idx="5">
                  <c:v>41456</c:v>
                </c:pt>
                <c:pt idx="6">
                  <c:v>41487</c:v>
                </c:pt>
                <c:pt idx="7">
                  <c:v>41518</c:v>
                </c:pt>
                <c:pt idx="8">
                  <c:v>41548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Ballot'!$A$2:$A$25</c15:sqref>
                  </c15:fullRef>
                </c:ext>
              </c:extLst>
            </c:numRef>
          </c:cat>
          <c:val>
            <c:numRef>
              <c:f>('Generic Ballot'!$M$3:$M$14,'Generic Ballot'!$M$16)</c:f>
              <c:numCache>
                <c:formatCode>0%</c:formatCode>
                <c:ptCount val="13"/>
                <c:pt idx="0">
                  <c:v>0.16750000000000001</c:v>
                </c:pt>
                <c:pt idx="1">
                  <c:v>0.17349999999999999</c:v>
                </c:pt>
                <c:pt idx="2">
                  <c:v>0.14000000000000001</c:v>
                </c:pt>
                <c:pt idx="3">
                  <c:v>0.155</c:v>
                </c:pt>
                <c:pt idx="4">
                  <c:v>0.11</c:v>
                </c:pt>
                <c:pt idx="5">
                  <c:v>0.08</c:v>
                </c:pt>
                <c:pt idx="6">
                  <c:v>0.09</c:v>
                </c:pt>
                <c:pt idx="7">
                  <c:v>0.12</c:v>
                </c:pt>
                <c:pt idx="8">
                  <c:v>0.12</c:v>
                </c:pt>
                <c:pt idx="9">
                  <c:v>0.11</c:v>
                </c:pt>
                <c:pt idx="10">
                  <c:v>0.13</c:v>
                </c:pt>
                <c:pt idx="11">
                  <c:v>0.15</c:v>
                </c:pt>
                <c:pt idx="12">
                  <c:v>0.16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'Generic Ballot'!$M$2:$M$25</c15:sqref>
                  </c15:fullRef>
                </c:ext>
              </c:extLst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26269696"/>
        <c:axId val="126283776"/>
      </c:lineChart>
      <c:dateAx>
        <c:axId val="126269696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83776"/>
        <c:crosses val="autoZero"/>
        <c:auto val="1"/>
        <c:lblOffset val="100"/>
        <c:baseTimeUnit val="months"/>
      </c:dateAx>
      <c:valAx>
        <c:axId val="12628377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269696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NCGA!$B$1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NCGA!$B$2:$B$25</c:f>
              <c:extLst/>
            </c:numRef>
          </c:val>
          <c:smooth val="0"/>
        </c:ser>
        <c:ser>
          <c:idx val="1"/>
          <c:order val="1"/>
          <c:tx>
            <c:strRef>
              <c:f>NCGA!$C$1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NCGA!$C$2:$C$25</c:f>
              <c:extLst/>
            </c:numRef>
          </c:val>
          <c:smooth val="0"/>
        </c:ser>
        <c:ser>
          <c:idx val="2"/>
          <c:order val="2"/>
          <c:tx>
            <c:strRef>
              <c:f>NCGA!$D$1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NCGA!$D$2:$D$25</c:f>
              <c:extLst/>
            </c:numRef>
          </c:val>
          <c:smooth val="0"/>
        </c:ser>
        <c:ser>
          <c:idx val="3"/>
          <c:order val="3"/>
          <c:tx>
            <c:strRef>
              <c:f>NCGA!$E$1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NCGA!$E$2:$E$25</c:f>
              <c:extLst/>
            </c:numRef>
          </c:val>
          <c:smooth val="0"/>
        </c:ser>
        <c:ser>
          <c:idx val="4"/>
          <c:order val="4"/>
          <c:tx>
            <c:strRef>
              <c:f>NCGA!$F$1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NCGA!$F$2:$F$25</c:f>
              <c:extLst/>
            </c:numRef>
          </c:val>
          <c:smooth val="0"/>
        </c:ser>
        <c:ser>
          <c:idx val="5"/>
          <c:order val="5"/>
          <c:tx>
            <c:strRef>
              <c:f>NCGA!$G$1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NCGA!$G$2:$G$25</c:f>
              <c:extLst/>
            </c:numRef>
          </c:val>
          <c:smooth val="0"/>
        </c:ser>
        <c:ser>
          <c:idx val="6"/>
          <c:order val="6"/>
          <c:tx>
            <c:strRef>
              <c:f>NCGA!$H$1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>
                  <a:lumMod val="60000"/>
                </a:schemeClr>
              </a:solidFill>
              <a:ln w="9525" cap="flat" cmpd="sng" algn="ctr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NCGA!$H$2:$H$25</c:f>
              <c:extLst/>
            </c:numRef>
          </c:val>
          <c:smooth val="0"/>
        </c:ser>
        <c:ser>
          <c:idx val="7"/>
          <c:order val="7"/>
          <c:tx>
            <c:strRef>
              <c:f>NCGA!$I$1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>
                  <a:lumMod val="60000"/>
                </a:schemeClr>
              </a:solidFill>
              <a:ln w="9525" cap="flat" cmpd="sng" algn="ctr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NCGA!$I$2:$I$25</c:f>
              <c:extLst/>
            </c:numRef>
          </c:val>
          <c:smooth val="0"/>
        </c:ser>
        <c:ser>
          <c:idx val="8"/>
          <c:order val="8"/>
          <c:tx>
            <c:strRef>
              <c:f>NCGA!$J$1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>
                  <a:lumMod val="60000"/>
                </a:schemeClr>
              </a:solidFill>
              <a:ln w="9525" cap="flat" cmpd="sng" algn="ctr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NCGA!$A$2:$A$25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/>
            </c:numRef>
          </c:cat>
          <c:val>
            <c:numRef>
              <c:f>NCGA!$J$2:$J$25</c:f>
              <c:extLst/>
            </c:numRef>
          </c:val>
          <c:smooth val="0"/>
        </c:ser>
        <c:ser>
          <c:idx val="9"/>
          <c:order val="9"/>
          <c:tx>
            <c:strRef>
              <c:f>NCGA!$K$1</c:f>
              <c:strCache>
                <c:ptCount val="1"/>
                <c:pt idx="0">
                  <c:v>Approve</c:v>
                </c:pt>
              </c:strCache>
            </c:strRef>
          </c:tx>
          <c:spPr>
            <a:ln w="44450" cap="rnd" cmpd="sng" algn="ctr">
              <a:solidFill>
                <a:schemeClr val="tx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44546A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NCGA!$A$2:$A$25</c:f>
              <c:numCache>
                <c:formatCode>[$-409]mmm\-yy;@</c:formatCode>
                <c:ptCount val="13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41699</c:v>
                </c:pt>
              </c:numCache>
              <c:extLst/>
            </c:numRef>
          </c:cat>
          <c:val>
            <c:numRef>
              <c:f>NCGA!$K$2:$K$25</c:f>
              <c:numCache>
                <c:formatCode>0%</c:formatCode>
                <c:ptCount val="13"/>
                <c:pt idx="0">
                  <c:v>0.16</c:v>
                </c:pt>
                <c:pt idx="1">
                  <c:v>0.315</c:v>
                </c:pt>
                <c:pt idx="2">
                  <c:v>0.29899999999999999</c:v>
                </c:pt>
                <c:pt idx="3">
                  <c:v>0.28349999999999997</c:v>
                </c:pt>
                <c:pt idx="4">
                  <c:v>0.25</c:v>
                </c:pt>
                <c:pt idx="5">
                  <c:v>0.2</c:v>
                </c:pt>
                <c:pt idx="6">
                  <c:v>0.2</c:v>
                </c:pt>
                <c:pt idx="7">
                  <c:v>0.24</c:v>
                </c:pt>
                <c:pt idx="8">
                  <c:v>0.28000000000000003</c:v>
                </c:pt>
                <c:pt idx="9">
                  <c:v>0.26</c:v>
                </c:pt>
                <c:pt idx="10">
                  <c:v>0.2</c:v>
                </c:pt>
                <c:pt idx="11">
                  <c:v>0.245</c:v>
                </c:pt>
                <c:pt idx="12">
                  <c:v>0.17</c:v>
                </c:pt>
              </c:numCache>
              <c:extLst/>
            </c:numRef>
          </c:val>
          <c:smooth val="0"/>
        </c:ser>
        <c:ser>
          <c:idx val="10"/>
          <c:order val="10"/>
          <c:tx>
            <c:strRef>
              <c:f>NCGA!$L$1</c:f>
              <c:strCache>
                <c:ptCount val="1"/>
                <c:pt idx="0">
                  <c:v>Disapprove</c:v>
                </c:pt>
              </c:strCache>
            </c:strRef>
          </c:tx>
          <c:spPr>
            <a:ln w="44450" cap="rnd" cmpd="sng" algn="ctr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9F1B1E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NCGA!$A$2:$A$25</c:f>
              <c:numCache>
                <c:formatCode>[$-409]mmm\-yy;@</c:formatCode>
                <c:ptCount val="13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41699</c:v>
                </c:pt>
              </c:numCache>
              <c:extLst/>
            </c:numRef>
          </c:cat>
          <c:val>
            <c:numRef>
              <c:f>NCGA!$L$2:$L$25</c:f>
              <c:numCache>
                <c:formatCode>0%</c:formatCode>
                <c:ptCount val="13"/>
                <c:pt idx="0">
                  <c:v>0.5</c:v>
                </c:pt>
                <c:pt idx="1">
                  <c:v>0.39900000000000002</c:v>
                </c:pt>
                <c:pt idx="2">
                  <c:v>0.41349999999999998</c:v>
                </c:pt>
                <c:pt idx="3">
                  <c:v>0.47400000000000003</c:v>
                </c:pt>
                <c:pt idx="4">
                  <c:v>0.51</c:v>
                </c:pt>
                <c:pt idx="5">
                  <c:v>0.56000000000000005</c:v>
                </c:pt>
                <c:pt idx="6">
                  <c:v>0.56000000000000005</c:v>
                </c:pt>
                <c:pt idx="7">
                  <c:v>0.54</c:v>
                </c:pt>
                <c:pt idx="8">
                  <c:v>0.51</c:v>
                </c:pt>
                <c:pt idx="9">
                  <c:v>0.5</c:v>
                </c:pt>
                <c:pt idx="10">
                  <c:v>0.53</c:v>
                </c:pt>
                <c:pt idx="11">
                  <c:v>0.52</c:v>
                </c:pt>
                <c:pt idx="12">
                  <c:v>0.61</c:v>
                </c:pt>
              </c:numCache>
              <c:extLst/>
            </c:numRef>
          </c:val>
          <c:smooth val="0"/>
        </c:ser>
        <c:ser>
          <c:idx val="11"/>
          <c:order val="11"/>
          <c:tx>
            <c:strRef>
              <c:f>NCGA!$M$1</c:f>
              <c:strCache>
                <c:ptCount val="1"/>
                <c:pt idx="0">
                  <c:v>Don't Know</c:v>
                </c:pt>
              </c:strCache>
            </c:strRef>
          </c:tx>
          <c:spPr>
            <a:ln w="44450" cap="rnd" cmpd="sng" algn="ctr">
              <a:solidFill>
                <a:schemeClr val="accent3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DAB779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NCGA!$A$2:$A$25</c:f>
              <c:numCache>
                <c:formatCode>[$-409]mmm\-yy;@</c:formatCode>
                <c:ptCount val="13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41579</c:v>
                </c:pt>
                <c:pt idx="10">
                  <c:v>41609</c:v>
                </c:pt>
                <c:pt idx="11">
                  <c:v>41640</c:v>
                </c:pt>
                <c:pt idx="12">
                  <c:v>41699</c:v>
                </c:pt>
              </c:numCache>
              <c:extLst/>
            </c:numRef>
          </c:cat>
          <c:val>
            <c:numRef>
              <c:f>NCGA!$M$2:$M$25</c:f>
              <c:numCache>
                <c:formatCode>0%</c:formatCode>
                <c:ptCount val="13"/>
                <c:pt idx="0">
                  <c:v>0.34</c:v>
                </c:pt>
                <c:pt idx="1">
                  <c:v>0.23499999999999999</c:v>
                </c:pt>
                <c:pt idx="2">
                  <c:v>0.28349999999999997</c:v>
                </c:pt>
                <c:pt idx="3">
                  <c:v>0.24249999999999999</c:v>
                </c:pt>
                <c:pt idx="4">
                  <c:v>0.24</c:v>
                </c:pt>
                <c:pt idx="5">
                  <c:v>0.23</c:v>
                </c:pt>
                <c:pt idx="6">
                  <c:v>0.24</c:v>
                </c:pt>
                <c:pt idx="7">
                  <c:v>0.21</c:v>
                </c:pt>
                <c:pt idx="8">
                  <c:v>0.21000000000000002</c:v>
                </c:pt>
                <c:pt idx="9">
                  <c:v>0.24</c:v>
                </c:pt>
                <c:pt idx="10">
                  <c:v>0.27</c:v>
                </c:pt>
                <c:pt idx="11">
                  <c:v>0.23499999999999999</c:v>
                </c:pt>
                <c:pt idx="12">
                  <c:v>0.22</c:v>
                </c:pt>
              </c:numCache>
              <c:extLst/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84650752"/>
        <c:axId val="184673024"/>
      </c:lineChart>
      <c:dateAx>
        <c:axId val="184650752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673024"/>
        <c:crosses val="autoZero"/>
        <c:auto val="1"/>
        <c:lblOffset val="100"/>
        <c:baseTimeUnit val="months"/>
      </c:dateAx>
      <c:valAx>
        <c:axId val="18467302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650752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'NCGA GOP'!$B$1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GOP'!$B$2:$B$14,'NCGA GOP'!$B$16)</c:f>
              <c:extLst>
                <c:ext xmlns:c15="http://schemas.microsoft.com/office/drawing/2012/chart" uri="{02D57815-91ED-43cb-92C2-25804820EDAC}">
                  <c15:fullRef>
                    <c15:sqref>'NCGA GOP'!$B$2:$B$25</c15:sqref>
                  </c15:fullRef>
                </c:ext>
              </c:extLst>
            </c:numRef>
          </c:val>
          <c:smooth val="0"/>
        </c:ser>
        <c:ser>
          <c:idx val="1"/>
          <c:order val="1"/>
          <c:tx>
            <c:strRef>
              <c:f>'NCGA GOP'!$C$1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GOP'!$C$2:$C$14,'NCGA GOP'!$C$16)</c:f>
              <c:extLst>
                <c:ext xmlns:c15="http://schemas.microsoft.com/office/drawing/2012/chart" uri="{02D57815-91ED-43cb-92C2-25804820EDAC}">
                  <c15:fullRef>
                    <c15:sqref>'NCGA GOP'!$C$2:$C$25</c15:sqref>
                  </c15:fullRef>
                </c:ext>
              </c:extLst>
            </c:numRef>
          </c:val>
          <c:smooth val="0"/>
        </c:ser>
        <c:ser>
          <c:idx val="2"/>
          <c:order val="2"/>
          <c:tx>
            <c:strRef>
              <c:f>'NCGA GOP'!$D$1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GOP'!$D$2:$D$14,'NCGA GOP'!$D$16)</c:f>
              <c:extLst>
                <c:ext xmlns:c15="http://schemas.microsoft.com/office/drawing/2012/chart" uri="{02D57815-91ED-43cb-92C2-25804820EDAC}">
                  <c15:fullRef>
                    <c15:sqref>'NCGA GOP'!$D$2:$D$25</c15:sqref>
                  </c15:fullRef>
                </c:ext>
              </c:extLst>
            </c:numRef>
          </c:val>
          <c:smooth val="0"/>
        </c:ser>
        <c:ser>
          <c:idx val="3"/>
          <c:order val="3"/>
          <c:tx>
            <c:strRef>
              <c:f>'NCGA GOP'!$E$1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GOP'!$E$2:$E$14,'NCGA GOP'!$E$16)</c:f>
              <c:extLst>
                <c:ext xmlns:c15="http://schemas.microsoft.com/office/drawing/2012/chart" uri="{02D57815-91ED-43cb-92C2-25804820EDAC}">
                  <c15:fullRef>
                    <c15:sqref>'NCGA GOP'!$E$2:$E$25</c15:sqref>
                  </c15:fullRef>
                </c:ext>
              </c:extLst>
            </c:numRef>
          </c:val>
          <c:smooth val="0"/>
        </c:ser>
        <c:ser>
          <c:idx val="4"/>
          <c:order val="4"/>
          <c:tx>
            <c:strRef>
              <c:f>'NCGA GOP'!$F$1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GOP'!$F$2:$F$14,'NCGA GOP'!$F$16)</c:f>
              <c:extLst>
                <c:ext xmlns:c15="http://schemas.microsoft.com/office/drawing/2012/chart" uri="{02D57815-91ED-43cb-92C2-25804820EDAC}">
                  <c15:fullRef>
                    <c15:sqref>'NCGA GOP'!$F$2:$F$25</c15:sqref>
                  </c15:fullRef>
                </c:ext>
              </c:extLst>
            </c:numRef>
          </c:val>
          <c:smooth val="0"/>
        </c:ser>
        <c:ser>
          <c:idx val="5"/>
          <c:order val="5"/>
          <c:tx>
            <c:strRef>
              <c:f>'NCGA GOP'!$G$1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GOP'!$G$2:$G$14,'NCGA GOP'!$G$16)</c:f>
              <c:extLst>
                <c:ext xmlns:c15="http://schemas.microsoft.com/office/drawing/2012/chart" uri="{02D57815-91ED-43cb-92C2-25804820EDAC}">
                  <c15:fullRef>
                    <c15:sqref>'NCGA GOP'!$G$2:$G$25</c15:sqref>
                  </c15:fullRef>
                </c:ext>
              </c:extLst>
            </c:numRef>
          </c:val>
          <c:smooth val="0"/>
        </c:ser>
        <c:ser>
          <c:idx val="6"/>
          <c:order val="6"/>
          <c:tx>
            <c:strRef>
              <c:f>'NCGA GOP'!$H$1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>
                  <a:lumMod val="60000"/>
                </a:schemeClr>
              </a:solidFill>
              <a:ln w="9525" cap="flat" cmpd="sng" algn="ctr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GOP'!$H$2:$H$14,'NCGA GOP'!$H$16)</c:f>
              <c:extLst>
                <c:ext xmlns:c15="http://schemas.microsoft.com/office/drawing/2012/chart" uri="{02D57815-91ED-43cb-92C2-25804820EDAC}">
                  <c15:fullRef>
                    <c15:sqref>'NCGA GOP'!$H$2:$H$25</c15:sqref>
                  </c15:fullRef>
                </c:ext>
              </c:extLst>
            </c:numRef>
          </c:val>
          <c:smooth val="0"/>
        </c:ser>
        <c:ser>
          <c:idx val="7"/>
          <c:order val="7"/>
          <c:tx>
            <c:strRef>
              <c:f>'NCGA GOP'!$I$1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>
                  <a:lumMod val="60000"/>
                </a:schemeClr>
              </a:solidFill>
              <a:ln w="9525" cap="flat" cmpd="sng" algn="ctr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GOP'!$I$2:$I$14,'NCGA GOP'!$I$16)</c:f>
              <c:extLst>
                <c:ext xmlns:c15="http://schemas.microsoft.com/office/drawing/2012/chart" uri="{02D57815-91ED-43cb-92C2-25804820EDAC}">
                  <c15:fullRef>
                    <c15:sqref>'NCGA GOP'!$I$2:$I$25</c15:sqref>
                  </c15:fullRef>
                </c:ext>
              </c:extLst>
            </c:numRef>
          </c:val>
          <c:smooth val="0"/>
        </c:ser>
        <c:ser>
          <c:idx val="8"/>
          <c:order val="8"/>
          <c:tx>
            <c:strRef>
              <c:f>'NCGA GOP'!$J$1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>
                  <a:lumMod val="60000"/>
                </a:schemeClr>
              </a:solidFill>
              <a:ln w="9525" cap="flat" cmpd="sng" algn="ctr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('NCGA GOP'!$A$2:$A$14,'NCGA GOP'!$A$16)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GOP'!$J$2:$J$14,'NCGA GOP'!$J$16)</c:f>
              <c:extLst>
                <c:ext xmlns:c15="http://schemas.microsoft.com/office/drawing/2012/chart" uri="{02D57815-91ED-43cb-92C2-25804820EDAC}">
                  <c15:fullRef>
                    <c15:sqref>'NCGA GOP'!$J$2:$J$25</c15:sqref>
                  </c15:fullRef>
                </c:ext>
              </c:extLst>
            </c:numRef>
          </c:val>
          <c:smooth val="0"/>
        </c:ser>
        <c:ser>
          <c:idx val="9"/>
          <c:order val="9"/>
          <c:tx>
            <c:strRef>
              <c:f>'NCGA GOP'!$K$1</c:f>
              <c:strCache>
                <c:ptCount val="1"/>
                <c:pt idx="0">
                  <c:v>Approve</c:v>
                </c:pt>
              </c:strCache>
            </c:strRef>
          </c:tx>
          <c:spPr>
            <a:ln w="44450" cap="rnd" cmpd="sng" algn="ctr">
              <a:solidFill>
                <a:schemeClr val="tx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44546A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('NCGA GOP'!$A$2:$A$14,'NCGA GOP'!$A$16)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GOP'!$K$2:$K$14,'NCGA GOP'!$K$16)</c:f>
              <c:numCache>
                <c:formatCode>0%</c:formatCode>
                <c:ptCount val="14"/>
                <c:pt idx="0">
                  <c:v>0.31</c:v>
                </c:pt>
                <c:pt idx="1">
                  <c:v>0.33</c:v>
                </c:pt>
                <c:pt idx="2">
                  <c:v>0.36</c:v>
                </c:pt>
                <c:pt idx="3">
                  <c:v>0.38350000000000001</c:v>
                </c:pt>
                <c:pt idx="4">
                  <c:v>0.37</c:v>
                </c:pt>
                <c:pt idx="5">
                  <c:v>0.36</c:v>
                </c:pt>
                <c:pt idx="6">
                  <c:v>0.35</c:v>
                </c:pt>
                <c:pt idx="7">
                  <c:v>0.36</c:v>
                </c:pt>
                <c:pt idx="8">
                  <c:v>0.34</c:v>
                </c:pt>
                <c:pt idx="9">
                  <c:v>0.37</c:v>
                </c:pt>
                <c:pt idx="10">
                  <c:v>0.34</c:v>
                </c:pt>
                <c:pt idx="11">
                  <c:v>0.34</c:v>
                </c:pt>
                <c:pt idx="12">
                  <c:v>0.35</c:v>
                </c:pt>
                <c:pt idx="13">
                  <c:v>0.33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GOP'!$K$2:$K$25</c15:sqref>
                  </c15:fullRef>
                </c:ext>
              </c:extLst>
            </c:numRef>
          </c:val>
          <c:smooth val="0"/>
        </c:ser>
        <c:ser>
          <c:idx val="10"/>
          <c:order val="10"/>
          <c:tx>
            <c:strRef>
              <c:f>'NCGA GOP'!$L$1</c:f>
              <c:strCache>
                <c:ptCount val="1"/>
                <c:pt idx="0">
                  <c:v>Disapprove</c:v>
                </c:pt>
              </c:strCache>
            </c:strRef>
          </c:tx>
          <c:spPr>
            <a:ln w="44450" cap="rnd" cmpd="sng" algn="ctr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9F1B1E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('NCGA GOP'!$A$2:$A$14,'NCGA GOP'!$A$16)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GOP'!$L$2:$L$14,'NCGA GOP'!$L$16)</c:f>
              <c:numCache>
                <c:formatCode>0%</c:formatCode>
                <c:ptCount val="14"/>
                <c:pt idx="0">
                  <c:v>0.48</c:v>
                </c:pt>
                <c:pt idx="1">
                  <c:v>0.49</c:v>
                </c:pt>
                <c:pt idx="2">
                  <c:v>0.5</c:v>
                </c:pt>
                <c:pt idx="3">
                  <c:v>0.45700000000000002</c:v>
                </c:pt>
                <c:pt idx="4">
                  <c:v>0.49</c:v>
                </c:pt>
                <c:pt idx="5">
                  <c:v>0.49</c:v>
                </c:pt>
                <c:pt idx="6">
                  <c:v>0.55000000000000004</c:v>
                </c:pt>
                <c:pt idx="7">
                  <c:v>0.52</c:v>
                </c:pt>
                <c:pt idx="8">
                  <c:v>0.55000000000000004</c:v>
                </c:pt>
                <c:pt idx="9">
                  <c:v>0.46</c:v>
                </c:pt>
                <c:pt idx="10">
                  <c:v>0.55000000000000004</c:v>
                </c:pt>
                <c:pt idx="11">
                  <c:v>0.51</c:v>
                </c:pt>
                <c:pt idx="12">
                  <c:v>0.49</c:v>
                </c:pt>
                <c:pt idx="13">
                  <c:v>0.52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GOP'!$L$2:$L$25</c15:sqref>
                  </c15:fullRef>
                </c:ext>
              </c:extLst>
            </c:numRef>
          </c:val>
          <c:smooth val="0"/>
        </c:ser>
        <c:ser>
          <c:idx val="11"/>
          <c:order val="11"/>
          <c:tx>
            <c:strRef>
              <c:f>'NCGA GOP'!$M$1</c:f>
              <c:strCache>
                <c:ptCount val="1"/>
                <c:pt idx="0">
                  <c:v>Don't Know</c:v>
                </c:pt>
              </c:strCache>
            </c:strRef>
          </c:tx>
          <c:spPr>
            <a:ln w="44450" cap="rnd" cmpd="sng" algn="ctr">
              <a:solidFill>
                <a:schemeClr val="accent3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DAB779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('NCGA GOP'!$A$2:$A$14,'NCGA GOP'!$A$16)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GOP'!$A$2:$A$25</c15:sqref>
                  </c15:fullRef>
                </c:ext>
              </c:extLst>
            </c:numRef>
          </c:cat>
          <c:val>
            <c:numRef>
              <c:f>('NCGA GOP'!$M$2:$M$14,'NCGA GOP'!$M$16)</c:f>
              <c:numCache>
                <c:formatCode>0%</c:formatCode>
                <c:ptCount val="14"/>
                <c:pt idx="0">
                  <c:v>0.21</c:v>
                </c:pt>
                <c:pt idx="1">
                  <c:v>0.18</c:v>
                </c:pt>
                <c:pt idx="2">
                  <c:v>0.14000000000000001</c:v>
                </c:pt>
                <c:pt idx="3">
                  <c:v>0.1595</c:v>
                </c:pt>
                <c:pt idx="4">
                  <c:v>0.14000000000000001</c:v>
                </c:pt>
                <c:pt idx="5">
                  <c:v>0.14000000000000001</c:v>
                </c:pt>
                <c:pt idx="6">
                  <c:v>0.1</c:v>
                </c:pt>
                <c:pt idx="7">
                  <c:v>0.11</c:v>
                </c:pt>
                <c:pt idx="8">
                  <c:v>0.12</c:v>
                </c:pt>
                <c:pt idx="9">
                  <c:v>0.17</c:v>
                </c:pt>
                <c:pt idx="10">
                  <c:v>0.1</c:v>
                </c:pt>
                <c:pt idx="11">
                  <c:v>0.15</c:v>
                </c:pt>
                <c:pt idx="12">
                  <c:v>0.16</c:v>
                </c:pt>
                <c:pt idx="13">
                  <c:v>0.14000000000000001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GOP'!$M$2:$M$25</c15:sqref>
                  </c15:fullRef>
                </c:ext>
              </c:extLst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26660608"/>
        <c:axId val="126662144"/>
      </c:lineChart>
      <c:dateAx>
        <c:axId val="126660608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62144"/>
        <c:crosses val="autoZero"/>
        <c:auto val="1"/>
        <c:lblOffset val="100"/>
        <c:baseTimeUnit val="months"/>
      </c:dateAx>
      <c:valAx>
        <c:axId val="126662144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660608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'NCGA DEM'!$B$1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/>
              </a:solidFill>
              <a:ln w="9525" cap="flat" cmpd="sng" algn="ctr">
                <a:solidFill>
                  <a:schemeClr val="accent1"/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DEM'!$B$2:$B$14,'NCGA DEM'!$B$16)</c:f>
              <c:extLst>
                <c:ext xmlns:c15="http://schemas.microsoft.com/office/drawing/2012/chart" uri="{02D57815-91ED-43cb-92C2-25804820EDAC}">
                  <c15:fullRef>
                    <c15:sqref>'NCGA DEM'!$B$2:$B$25</c15:sqref>
                  </c15:fullRef>
                </c:ext>
              </c:extLst>
            </c:numRef>
          </c:val>
          <c:smooth val="0"/>
        </c:ser>
        <c:ser>
          <c:idx val="1"/>
          <c:order val="1"/>
          <c:tx>
            <c:strRef>
              <c:f>'NCGA DEM'!$C$1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 cap="flat" cmpd="sng" algn="ctr">
                <a:solidFill>
                  <a:schemeClr val="accent2"/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DEM'!$C$2:$C$14,'NCGA DEM'!$C$16)</c:f>
              <c:extLst>
                <c:ext xmlns:c15="http://schemas.microsoft.com/office/drawing/2012/chart" uri="{02D57815-91ED-43cb-92C2-25804820EDAC}">
                  <c15:fullRef>
                    <c15:sqref>'NCGA DEM'!$C$2:$C$25</c15:sqref>
                  </c15:fullRef>
                </c:ext>
              </c:extLst>
            </c:numRef>
          </c:val>
          <c:smooth val="0"/>
        </c:ser>
        <c:ser>
          <c:idx val="2"/>
          <c:order val="2"/>
          <c:tx>
            <c:strRef>
              <c:f>'NCGA DEM'!$D$1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/>
              </a:solidFill>
              <a:ln w="9525" cap="flat" cmpd="sng" algn="ctr">
                <a:solidFill>
                  <a:schemeClr val="accent3"/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DEM'!$D$2:$D$14,'NCGA DEM'!$D$16)</c:f>
              <c:extLst>
                <c:ext xmlns:c15="http://schemas.microsoft.com/office/drawing/2012/chart" uri="{02D57815-91ED-43cb-92C2-25804820EDAC}">
                  <c15:fullRef>
                    <c15:sqref>'NCGA DEM'!$D$2:$D$25</c15:sqref>
                  </c15:fullRef>
                </c:ext>
              </c:extLst>
            </c:numRef>
          </c:val>
          <c:smooth val="0"/>
        </c:ser>
        <c:ser>
          <c:idx val="3"/>
          <c:order val="3"/>
          <c:tx>
            <c:strRef>
              <c:f>'NCGA DEM'!$E$1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 cap="flat" cmpd="sng" algn="ctr">
                <a:solidFill>
                  <a:schemeClr val="accent4"/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DEM'!$E$2:$E$14,'NCGA DEM'!$E$16)</c:f>
              <c:extLst>
                <c:ext xmlns:c15="http://schemas.microsoft.com/office/drawing/2012/chart" uri="{02D57815-91ED-43cb-92C2-25804820EDAC}">
                  <c15:fullRef>
                    <c15:sqref>'NCGA DEM'!$E$2:$E$25</c15:sqref>
                  </c15:fullRef>
                </c:ext>
              </c:extLst>
            </c:numRef>
          </c:val>
          <c:smooth val="0"/>
        </c:ser>
        <c:ser>
          <c:idx val="4"/>
          <c:order val="4"/>
          <c:tx>
            <c:strRef>
              <c:f>'NCGA DEM'!$F$1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5"/>
              </a:solidFill>
              <a:ln w="9525" cap="flat" cmpd="sng" algn="ctr">
                <a:solidFill>
                  <a:schemeClr val="accent5"/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DEM'!$F$2:$F$14,'NCGA DEM'!$F$16)</c:f>
              <c:extLst>
                <c:ext xmlns:c15="http://schemas.microsoft.com/office/drawing/2012/chart" uri="{02D57815-91ED-43cb-92C2-25804820EDAC}">
                  <c15:fullRef>
                    <c15:sqref>'NCGA DEM'!$F$2:$F$25</c15:sqref>
                  </c15:fullRef>
                </c:ext>
              </c:extLst>
            </c:numRef>
          </c:val>
          <c:smooth val="0"/>
        </c:ser>
        <c:ser>
          <c:idx val="5"/>
          <c:order val="5"/>
          <c:tx>
            <c:strRef>
              <c:f>'NCGA DEM'!$G$1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/>
              </a:solidFill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DEM'!$G$2:$G$14,'NCGA DEM'!$G$16)</c:f>
              <c:extLst>
                <c:ext xmlns:c15="http://schemas.microsoft.com/office/drawing/2012/chart" uri="{02D57815-91ED-43cb-92C2-25804820EDAC}">
                  <c15:fullRef>
                    <c15:sqref>'NCGA DEM'!$G$2:$G$25</c15:sqref>
                  </c15:fullRef>
                </c:ext>
              </c:extLst>
            </c:numRef>
          </c:val>
          <c:smooth val="0"/>
        </c:ser>
        <c:ser>
          <c:idx val="6"/>
          <c:order val="6"/>
          <c:tx>
            <c:strRef>
              <c:f>'NCGA DEM'!$H$1</c:f>
              <c:strCache>
                <c:ptCount val="1"/>
                <c:pt idx="0">
                  <c:v>Approve</c:v>
                </c:pt>
              </c:strCache>
            </c:strRef>
          </c:tx>
          <c:spPr>
            <a:ln w="22225" cap="rnd" cmpd="sng" algn="ctr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1">
                  <a:lumMod val="60000"/>
                </a:schemeClr>
              </a:solidFill>
              <a:ln w="9525" cap="flat" cmpd="sng" algn="ctr">
                <a:solidFill>
                  <a:schemeClr val="accent1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DEM'!$H$2:$H$14,'NCGA DEM'!$H$16)</c:f>
              <c:extLst>
                <c:ext xmlns:c15="http://schemas.microsoft.com/office/drawing/2012/chart" uri="{02D57815-91ED-43cb-92C2-25804820EDAC}">
                  <c15:fullRef>
                    <c15:sqref>'NCGA DEM'!$H$2:$H$25</c15:sqref>
                  </c15:fullRef>
                </c:ext>
              </c:extLst>
            </c:numRef>
          </c:val>
          <c:smooth val="0"/>
        </c:ser>
        <c:ser>
          <c:idx val="7"/>
          <c:order val="7"/>
          <c:tx>
            <c:strRef>
              <c:f>'NCGA DEM'!$I$1</c:f>
              <c:strCache>
                <c:ptCount val="1"/>
                <c:pt idx="0">
                  <c:v>Disapprove</c:v>
                </c:pt>
              </c:strCache>
            </c:strRef>
          </c:tx>
          <c:spPr>
            <a:ln w="22225" cap="rnd" cmpd="sng" algn="ctr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>
                  <a:lumMod val="60000"/>
                </a:schemeClr>
              </a:solidFill>
              <a:ln w="9525" cap="flat" cmpd="sng" algn="ctr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DEM'!$I$2:$I$14,'NCGA DEM'!$I$16)</c:f>
              <c:extLst>
                <c:ext xmlns:c15="http://schemas.microsoft.com/office/drawing/2012/chart" uri="{02D57815-91ED-43cb-92C2-25804820EDAC}">
                  <c15:fullRef>
                    <c15:sqref>'NCGA DEM'!$I$2:$I$25</c15:sqref>
                  </c15:fullRef>
                </c:ext>
              </c:extLst>
            </c:numRef>
          </c:val>
          <c:smooth val="0"/>
        </c:ser>
        <c:ser>
          <c:idx val="8"/>
          <c:order val="8"/>
          <c:tx>
            <c:strRef>
              <c:f>'NCGA DEM'!$J$1</c:f>
              <c:strCache>
                <c:ptCount val="1"/>
                <c:pt idx="0">
                  <c:v>Don't Know</c:v>
                </c:pt>
              </c:strCache>
            </c:strRef>
          </c:tx>
          <c:spPr>
            <a:ln w="22225" cap="rnd" cmpd="sng" algn="ctr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3">
                  <a:lumMod val="60000"/>
                </a:schemeClr>
              </a:solidFill>
              <a:ln w="9525" cap="flat" cmpd="sng" algn="ctr">
                <a:solidFill>
                  <a:schemeClr val="accent3">
                    <a:lumMod val="60000"/>
                  </a:schemeClr>
                </a:solidFill>
                <a:round/>
              </a:ln>
              <a:effectLst/>
            </c:spPr>
          </c:marker>
          <c:cat>
            <c:numRef>
              <c:f>('NCGA DEM'!$A$2:$A$14,'NCGA DEM'!$A$16)</c:f>
              <c:numCache>
                <c:formatCode>[$-409]mmm\-yy;@</c:formatCode>
                <c:ptCount val="2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41671</c:v>
                </c:pt>
                <c:pt idx="14">
                  <c:v>41699</c:v>
                </c:pt>
                <c:pt idx="15">
                  <c:v>41730</c:v>
                </c:pt>
                <c:pt idx="16">
                  <c:v>41760</c:v>
                </c:pt>
                <c:pt idx="17">
                  <c:v>41791</c:v>
                </c:pt>
                <c:pt idx="18">
                  <c:v>41821</c:v>
                </c:pt>
                <c:pt idx="19">
                  <c:v>41852</c:v>
                </c:pt>
                <c:pt idx="20">
                  <c:v>41883</c:v>
                </c:pt>
                <c:pt idx="21">
                  <c:v>41913</c:v>
                </c:pt>
                <c:pt idx="22">
                  <c:v>41944</c:v>
                </c:pt>
                <c:pt idx="23">
                  <c:v>41974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DEM'!$J$2:$J$14,'NCGA DEM'!$J$16)</c:f>
              <c:extLst>
                <c:ext xmlns:c15="http://schemas.microsoft.com/office/drawing/2012/chart" uri="{02D57815-91ED-43cb-92C2-25804820EDAC}">
                  <c15:fullRef>
                    <c15:sqref>'NCGA DEM'!$J$2:$J$25</c15:sqref>
                  </c15:fullRef>
                </c:ext>
              </c:extLst>
            </c:numRef>
          </c:val>
          <c:smooth val="0"/>
        </c:ser>
        <c:ser>
          <c:idx val="9"/>
          <c:order val="9"/>
          <c:tx>
            <c:strRef>
              <c:f>'NCGA DEM'!$K$1</c:f>
              <c:strCache>
                <c:ptCount val="1"/>
                <c:pt idx="0">
                  <c:v>Approve</c:v>
                </c:pt>
              </c:strCache>
            </c:strRef>
          </c:tx>
          <c:spPr>
            <a:ln w="44450" cap="rnd" cmpd="sng" algn="ctr">
              <a:solidFill>
                <a:schemeClr val="tx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44546A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('NCGA DEM'!$A$2:$A$14,'NCGA DEM'!$A$16)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DEM'!$K$2:$K$14,'NCGA DEM'!$K$16)</c:f>
              <c:numCache>
                <c:formatCode>0%</c:formatCode>
                <c:ptCount val="14"/>
                <c:pt idx="0">
                  <c:v>0.34</c:v>
                </c:pt>
                <c:pt idx="1">
                  <c:v>0.36</c:v>
                </c:pt>
                <c:pt idx="2">
                  <c:v>0.38</c:v>
                </c:pt>
                <c:pt idx="3">
                  <c:v>0.38</c:v>
                </c:pt>
                <c:pt idx="4">
                  <c:v>0.38</c:v>
                </c:pt>
                <c:pt idx="5">
                  <c:v>0.35</c:v>
                </c:pt>
                <c:pt idx="6">
                  <c:v>0.4</c:v>
                </c:pt>
                <c:pt idx="7">
                  <c:v>0.41</c:v>
                </c:pt>
                <c:pt idx="8">
                  <c:v>0.34</c:v>
                </c:pt>
                <c:pt idx="9">
                  <c:v>0.36</c:v>
                </c:pt>
                <c:pt idx="10">
                  <c:v>0.35</c:v>
                </c:pt>
                <c:pt idx="11">
                  <c:v>0.35</c:v>
                </c:pt>
                <c:pt idx="12">
                  <c:v>0.34</c:v>
                </c:pt>
                <c:pt idx="13">
                  <c:v>0.33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DEM'!$K$2:$K$25</c15:sqref>
                  </c15:fullRef>
                </c:ext>
              </c:extLst>
            </c:numRef>
          </c:val>
          <c:smooth val="0"/>
        </c:ser>
        <c:ser>
          <c:idx val="10"/>
          <c:order val="10"/>
          <c:tx>
            <c:strRef>
              <c:f>'NCGA DEM'!$L$1</c:f>
              <c:strCache>
                <c:ptCount val="1"/>
                <c:pt idx="0">
                  <c:v>Disapprove</c:v>
                </c:pt>
              </c:strCache>
            </c:strRef>
          </c:tx>
          <c:spPr>
            <a:ln w="44450" cap="rnd" cmpd="sng" algn="ctr">
              <a:solidFill>
                <a:schemeClr val="accent2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9F1B1E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('NCGA DEM'!$A$2:$A$14,'NCGA DEM'!$A$16)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DEM'!$L$2:$L$14,'NCGA DEM'!$L$16)</c:f>
              <c:numCache>
                <c:formatCode>0%</c:formatCode>
                <c:ptCount val="14"/>
                <c:pt idx="0">
                  <c:v>0.44</c:v>
                </c:pt>
                <c:pt idx="1">
                  <c:v>0.45</c:v>
                </c:pt>
                <c:pt idx="2">
                  <c:v>0.44</c:v>
                </c:pt>
                <c:pt idx="3">
                  <c:v>0.40249999999999997</c:v>
                </c:pt>
                <c:pt idx="4">
                  <c:v>0.46</c:v>
                </c:pt>
                <c:pt idx="5">
                  <c:v>0.47</c:v>
                </c:pt>
                <c:pt idx="6">
                  <c:v>0.45</c:v>
                </c:pt>
                <c:pt idx="7">
                  <c:v>0.43</c:v>
                </c:pt>
                <c:pt idx="8">
                  <c:v>0.47</c:v>
                </c:pt>
                <c:pt idx="9">
                  <c:v>0.51</c:v>
                </c:pt>
                <c:pt idx="10">
                  <c:v>0.45</c:v>
                </c:pt>
                <c:pt idx="11">
                  <c:v>0.45</c:v>
                </c:pt>
                <c:pt idx="12">
                  <c:v>0.47</c:v>
                </c:pt>
                <c:pt idx="13">
                  <c:v>0.51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DEM'!$L$2:$L$25</c15:sqref>
                  </c15:fullRef>
                </c:ext>
              </c:extLst>
            </c:numRef>
          </c:val>
          <c:smooth val="0"/>
        </c:ser>
        <c:ser>
          <c:idx val="11"/>
          <c:order val="11"/>
          <c:tx>
            <c:strRef>
              <c:f>'NCGA DEM'!$M$1</c:f>
              <c:strCache>
                <c:ptCount val="1"/>
                <c:pt idx="0">
                  <c:v>Don't Know</c:v>
                </c:pt>
              </c:strCache>
            </c:strRef>
          </c:tx>
          <c:spPr>
            <a:ln w="44450" cap="rnd" cmpd="sng" algn="ctr">
              <a:solidFill>
                <a:schemeClr val="accent3"/>
              </a:solidFill>
              <a:rou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dLbls>
            <c:spPr>
              <a:solidFill>
                <a:srgbClr val="DAB779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cat>
            <c:numRef>
              <c:f>('NCGA DEM'!$A$2:$A$14,'NCGA DEM'!$A$16)</c:f>
              <c:numCache>
                <c:formatCode>[$-409]mmm\-yy;@</c:formatCode>
                <c:ptCount val="14"/>
                <c:pt idx="0">
                  <c:v>41275</c:v>
                </c:pt>
                <c:pt idx="1">
                  <c:v>41306</c:v>
                </c:pt>
                <c:pt idx="2">
                  <c:v>41334</c:v>
                </c:pt>
                <c:pt idx="3">
                  <c:v>41365</c:v>
                </c:pt>
                <c:pt idx="4">
                  <c:v>41395</c:v>
                </c:pt>
                <c:pt idx="5">
                  <c:v>41426</c:v>
                </c:pt>
                <c:pt idx="6">
                  <c:v>41456</c:v>
                </c:pt>
                <c:pt idx="7">
                  <c:v>41487</c:v>
                </c:pt>
                <c:pt idx="8">
                  <c:v>41518</c:v>
                </c:pt>
                <c:pt idx="9">
                  <c:v>41548</c:v>
                </c:pt>
                <c:pt idx="10">
                  <c:v>41579</c:v>
                </c:pt>
                <c:pt idx="11">
                  <c:v>41609</c:v>
                </c:pt>
                <c:pt idx="12">
                  <c:v>41640</c:v>
                </c:pt>
                <c:pt idx="13">
                  <c:v>41699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DEM'!$A$2:$A$25</c15:sqref>
                  </c15:fullRef>
                </c:ext>
              </c:extLst>
            </c:numRef>
          </c:cat>
          <c:val>
            <c:numRef>
              <c:f>('NCGA DEM'!$M$2:$M$14,'NCGA DEM'!$M$16)</c:f>
              <c:numCache>
                <c:formatCode>0%</c:formatCode>
                <c:ptCount val="14"/>
                <c:pt idx="0">
                  <c:v>0.22</c:v>
                </c:pt>
                <c:pt idx="1">
                  <c:v>0.2</c:v>
                </c:pt>
                <c:pt idx="2">
                  <c:v>0.18</c:v>
                </c:pt>
                <c:pt idx="3">
                  <c:v>0.2175</c:v>
                </c:pt>
                <c:pt idx="4">
                  <c:v>0.16</c:v>
                </c:pt>
                <c:pt idx="5">
                  <c:v>0.18</c:v>
                </c:pt>
                <c:pt idx="6">
                  <c:v>0.15</c:v>
                </c:pt>
                <c:pt idx="7">
                  <c:v>0.17</c:v>
                </c:pt>
                <c:pt idx="8">
                  <c:v>0.18</c:v>
                </c:pt>
                <c:pt idx="9">
                  <c:v>0.13</c:v>
                </c:pt>
                <c:pt idx="10">
                  <c:v>0.2</c:v>
                </c:pt>
                <c:pt idx="11">
                  <c:v>0.2</c:v>
                </c:pt>
                <c:pt idx="12">
                  <c:v>0.18</c:v>
                </c:pt>
                <c:pt idx="13">
                  <c:v>0.16</c:v>
                </c:pt>
              </c:numCache>
              <c:extLst>
                <c:ext xmlns:c15="http://schemas.microsoft.com/office/drawing/2012/chart" uri="{02D57815-91ED-43cb-92C2-25804820EDAC}">
                  <c15:fullRef>
                    <c15:sqref>'NCGA DEM'!$M$2:$M$25</c15:sqref>
                  </c15:fullRef>
                </c:ext>
              </c:extLst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marker val="1"/>
        <c:smooth val="0"/>
        <c:axId val="129066880"/>
        <c:axId val="129068416"/>
      </c:lineChart>
      <c:dateAx>
        <c:axId val="129066880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68416"/>
        <c:crosses val="autoZero"/>
        <c:auto val="1"/>
        <c:lblOffset val="100"/>
        <c:baseTimeUnit val="months"/>
      </c:dateAx>
      <c:valAx>
        <c:axId val="12906841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spc="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066880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898937774021185E-2"/>
          <c:y val="8.7418812361348353E-2"/>
          <c:w val="0.90468921610787356"/>
          <c:h val="0.851543089596226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'Party Charts'!$A$2</c:f>
              <c:strCache>
                <c:ptCount val="1"/>
                <c:pt idx="0">
                  <c:v>DEM</c:v>
                </c:pt>
              </c:strCache>
            </c:strRef>
          </c:tx>
          <c:spPr>
            <a:solidFill>
              <a:srgbClr val="44546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1"/>
              <c:layout>
                <c:manualLayout>
                  <c:x val="0"/>
                  <c:y val="-1.9244105671859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44546A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trendline>
            <c:spPr>
              <a:ln w="31750" cap="rnd">
                <a:solidFill>
                  <a:srgbClr val="44546A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poly"/>
            <c:order val="2"/>
            <c:dispRSqr val="0"/>
            <c:dispEq val="0"/>
          </c:trendline>
          <c:cat>
            <c:numRef>
              <c:f>'Party Charts'!$B$1:$F$1</c:f>
              <c:numCache>
                <c:formatCode>General</c:formatCode>
                <c:ptCount val="5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'Party Charts'!$B$2:$F$2</c:f>
              <c:numCache>
                <c:formatCode>#,##0</c:formatCode>
                <c:ptCount val="5"/>
                <c:pt idx="0">
                  <c:v>2866669</c:v>
                </c:pt>
                <c:pt idx="1">
                  <c:v>2769372</c:v>
                </c:pt>
                <c:pt idx="2">
                  <c:v>2870693</c:v>
                </c:pt>
                <c:pt idx="3">
                  <c:v>2763885</c:v>
                </c:pt>
                <c:pt idx="4">
                  <c:v>2762507</c:v>
                </c:pt>
              </c:numCache>
            </c:numRef>
          </c:val>
        </c:ser>
        <c:ser>
          <c:idx val="1"/>
          <c:order val="1"/>
          <c:tx>
            <c:strRef>
              <c:f>'Party Charts'!$A$3</c:f>
              <c:strCache>
                <c:ptCount val="1"/>
                <c:pt idx="0">
                  <c:v>GOP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9F1B1E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trendline>
            <c:spPr>
              <a:ln w="31750" cap="rnd" cmpd="sng">
                <a:solidFill>
                  <a:schemeClr val="accent2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poly"/>
            <c:order val="2"/>
            <c:dispRSqr val="0"/>
            <c:dispEq val="0"/>
          </c:trendline>
          <c:cat>
            <c:numRef>
              <c:f>'Party Charts'!$B$1:$F$1</c:f>
              <c:numCache>
                <c:formatCode>General</c:formatCode>
                <c:ptCount val="5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'Party Charts'!$B$3:$F$3</c:f>
              <c:numCache>
                <c:formatCode>#,##0</c:formatCode>
                <c:ptCount val="5"/>
                <c:pt idx="0">
                  <c:v>2002416</c:v>
                </c:pt>
                <c:pt idx="1">
                  <c:v>1958533</c:v>
                </c:pt>
                <c:pt idx="2">
                  <c:v>2052250</c:v>
                </c:pt>
                <c:pt idx="3">
                  <c:v>1990065</c:v>
                </c:pt>
                <c:pt idx="4">
                  <c:v>1997882</c:v>
                </c:pt>
              </c:numCache>
            </c:numRef>
          </c:val>
        </c:ser>
        <c:ser>
          <c:idx val="2"/>
          <c:order val="2"/>
          <c:tx>
            <c:strRef>
              <c:f>'Party Charts'!$A$4</c:f>
              <c:strCache>
                <c:ptCount val="1"/>
                <c:pt idx="0">
                  <c:v>LIB</c:v>
                </c:pt>
              </c:strCache>
            </c:strRef>
          </c:tx>
          <c:spPr>
            <a:solidFill>
              <a:srgbClr val="797F3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spPr>
              <a:solidFill>
                <a:srgbClr val="797F33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trendline>
            <c:spPr>
              <a:ln w="38100" cap="rnd">
                <a:solidFill>
                  <a:srgbClr val="797F33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poly"/>
            <c:order val="2"/>
            <c:dispRSqr val="0"/>
            <c:dispEq val="0"/>
          </c:trendline>
          <c:cat>
            <c:numRef>
              <c:f>'Party Charts'!$B$1:$F$1</c:f>
              <c:numCache>
                <c:formatCode>General</c:formatCode>
                <c:ptCount val="5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'Party Charts'!$B$4:$F$4</c:f>
              <c:numCache>
                <c:formatCode>#,##0</c:formatCode>
                <c:ptCount val="5"/>
                <c:pt idx="0">
                  <c:v>3637</c:v>
                </c:pt>
                <c:pt idx="1">
                  <c:v>9254</c:v>
                </c:pt>
                <c:pt idx="2">
                  <c:v>19321</c:v>
                </c:pt>
                <c:pt idx="3">
                  <c:v>22173</c:v>
                </c:pt>
                <c:pt idx="4">
                  <c:v>23294</c:v>
                </c:pt>
              </c:numCache>
            </c:numRef>
          </c:val>
        </c:ser>
        <c:ser>
          <c:idx val="3"/>
          <c:order val="3"/>
          <c:tx>
            <c:strRef>
              <c:f>'Party Charts'!$A$5</c:f>
              <c:strCache>
                <c:ptCount val="1"/>
                <c:pt idx="0">
                  <c:v>UNA</c:v>
                </c:pt>
              </c:strCache>
            </c:strRef>
          </c:tx>
          <c:spPr>
            <a:solidFill>
              <a:srgbClr val="DAB779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7.5470133142479627E-17"/>
                  <c:y val="-2.3520573598939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DAB779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0"/>
              </c:ext>
            </c:extLst>
          </c:dLbls>
          <c:trendline>
            <c:spPr>
              <a:ln w="38100" cap="rnd">
                <a:solidFill>
                  <a:srgbClr val="DAB779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rendlineType val="poly"/>
            <c:order val="2"/>
            <c:dispRSqr val="0"/>
            <c:dispEq val="0"/>
          </c:trendline>
          <c:cat>
            <c:numRef>
              <c:f>'Party Charts'!$B$1:$F$1</c:f>
              <c:numCache>
                <c:formatCode>General</c:formatCode>
                <c:ptCount val="5"/>
                <c:pt idx="0">
                  <c:v>2008</c:v>
                </c:pt>
                <c:pt idx="1">
                  <c:v>2010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</c:numCache>
            </c:numRef>
          </c:cat>
          <c:val>
            <c:numRef>
              <c:f>'Party Charts'!$B$5:$F$5</c:f>
              <c:numCache>
                <c:formatCode>#,##0</c:formatCode>
                <c:ptCount val="5"/>
                <c:pt idx="0">
                  <c:v>1392011</c:v>
                </c:pt>
                <c:pt idx="1">
                  <c:v>1463666</c:v>
                </c:pt>
                <c:pt idx="2">
                  <c:v>1706924</c:v>
                </c:pt>
                <c:pt idx="3">
                  <c:v>1698544</c:v>
                </c:pt>
                <c:pt idx="4">
                  <c:v>1729439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784640"/>
        <c:axId val="2802816"/>
      </c:barChart>
      <c:catAx>
        <c:axId val="278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802816"/>
        <c:crosses val="autoZero"/>
        <c:auto val="1"/>
        <c:lblAlgn val="ctr"/>
        <c:lblOffset val="100"/>
        <c:noMultiLvlLbl val="0"/>
      </c:catAx>
      <c:valAx>
        <c:axId val="2802816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8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4"/>
        <c:delete val="1"/>
      </c:legendEntry>
      <c:legendEntry>
        <c:idx val="5"/>
        <c:delete val="1"/>
      </c:legendEntry>
      <c:legendEntry>
        <c:idx val="6"/>
        <c:delete val="1"/>
      </c:legendEntry>
      <c:legendEntry>
        <c:idx val="7"/>
        <c:delete val="1"/>
      </c:legendEntry>
      <c:layout>
        <c:manualLayout>
          <c:xMode val="edge"/>
          <c:yMode val="edge"/>
          <c:x val="0.37908555548203532"/>
          <c:y val="2.1602158174668661E-2"/>
          <c:w val="0.21952059914079367"/>
          <c:h val="4.62667955362343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91BDB6-F91D-4AA1-A455-5461B1F39E75}" type="datetimeFigureOut">
              <a:rPr lang="en-US" smtClean="0"/>
              <a:t>4/3/2014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012D53-75B8-45D8-8F33-658DB39A27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63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1pPr>
    <a:lvl2pPr marL="433082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2pPr>
    <a:lvl3pPr marL="866164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3pPr>
    <a:lvl4pPr marL="1299246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4pPr>
    <a:lvl5pPr marL="1732328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5pPr>
    <a:lvl6pPr marL="2165410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6pPr>
    <a:lvl7pPr marL="2598492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7pPr>
    <a:lvl8pPr marL="3031574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8pPr>
    <a:lvl9pPr marL="3464657" algn="l" defTabSz="866164" rtl="0" eaLnBrk="1" latinLnBrk="0" hangingPunct="1">
      <a:defRPr sz="11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Joe</a:t>
            </a:r>
            <a:r>
              <a:rPr lang="ja-JP" altLang="en-US">
                <a:latin typeface="Calibri" charset="0"/>
              </a:rPr>
              <a:t>’</a:t>
            </a:r>
            <a:r>
              <a:rPr lang="en-US" altLang="ja-JP" dirty="0">
                <a:latin typeface="Calibri" charset="0"/>
              </a:rPr>
              <a:t>s Slide</a:t>
            </a:r>
            <a:endParaRPr lang="en-US" dirty="0">
              <a:latin typeface="Calibri" charset="0"/>
            </a:endParaRPr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A1B906C-2E75-CD4A-BC53-7E959E28FA2E}" type="slidenum">
              <a:rPr lang="en-US" sz="1200"/>
              <a:pPr/>
              <a:t>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2335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Joe’s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A89850-44E3-43C5-9800-B6A76491C161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54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Joe’s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A89850-44E3-43C5-9800-B6A76491C161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90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This is a map that shows which party controls each congressional district after the 2012 election cycle.  The current makeup our Congressional delegation is 9 Republicans and 4 Democrats.  Congressional District 7 is always a top target for the Republicans, but Congressman McIntyre has an uncanny ability of raising the dollars needed to win re-election, even sometimes bucking his national party and President. 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1C9E0CC3-179D-DE4F-BF2F-D86B6CDD98A6}" type="slidenum">
              <a:rPr lang="en-US" sz="1200"/>
              <a:pPr/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19172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33-17</a:t>
            </a: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64DDE65A-5737-8142-BCD5-B54A42DFD243}" type="slidenum">
              <a:rPr lang="en-US" sz="1200"/>
              <a:pPr/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684974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latin typeface="Calibri" charset="0"/>
              </a:rPr>
              <a:t>77-43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467577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16227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364878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13528" indent="-224325" defTabSz="8957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5C289C7-9C51-9140-A659-B4A17AAEE92D}" type="slidenum">
              <a:rPr lang="en-US" sz="1200"/>
              <a:pPr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53643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6CFA45-14EA-4155-8776-1CF3A94AC7BA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62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598400" cy="717094"/>
          </a:xfrm>
        </p:spPr>
        <p:txBody>
          <a:bodyPr anchor="ctr">
            <a:normAutofit/>
          </a:bodyPr>
          <a:lstStyle>
            <a:lvl1pPr algn="l">
              <a:defRPr sz="36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567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598400" cy="717094"/>
          </a:xfrm>
        </p:spPr>
        <p:txBody>
          <a:bodyPr anchor="ctr">
            <a:normAutofit/>
          </a:bodyPr>
          <a:lstStyle>
            <a:lvl1pPr algn="l">
              <a:defRPr sz="5085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89423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10090278" cy="69349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38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10090278" cy="693490"/>
          </a:xfrm>
        </p:spPr>
        <p:txBody>
          <a:bodyPr/>
          <a:lstStyle>
            <a:lvl1pPr algn="l">
              <a:defRPr sz="272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357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12598401" cy="728133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56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10090278" cy="693490"/>
          </a:xfrm>
        </p:spPr>
        <p:txBody>
          <a:bodyPr/>
          <a:lstStyle>
            <a:lvl1pPr algn="l">
              <a:defRPr sz="272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10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10090278" cy="693490"/>
          </a:xfrm>
        </p:spPr>
        <p:txBody>
          <a:bodyPr/>
          <a:lstStyle>
            <a:lvl1pPr algn="l">
              <a:defRPr sz="272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042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9920" y="6568231"/>
            <a:ext cx="2939627" cy="377296"/>
          </a:xfrm>
          <a:prstGeom prst="rect">
            <a:avLst/>
          </a:prstGeom>
        </p:spPr>
        <p:txBody>
          <a:bodyPr/>
          <a:lstStyle/>
          <a:p>
            <a:fld id="{D6F91120-44FB-4B26-BA89-7B0837B3D5B0}" type="datetime1">
              <a:rPr lang="en-US" smtClean="0"/>
              <a:pPr/>
              <a:t>4/3/2014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304454" y="6568231"/>
            <a:ext cx="3989493" cy="37729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028853" y="6568231"/>
            <a:ext cx="2939627" cy="377296"/>
          </a:xfrm>
          <a:prstGeom prst="rect">
            <a:avLst/>
          </a:prstGeom>
        </p:spPr>
        <p:txBody>
          <a:bodyPr/>
          <a:lstStyle/>
          <a:p>
            <a:fld id="{03AD78EC-7778-4A83-8364-F7C21ED02F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38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140" y="1886479"/>
            <a:ext cx="10866120" cy="44963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920" y="6568231"/>
            <a:ext cx="2939627" cy="377296"/>
          </a:xfrm>
          <a:prstGeom prst="rect">
            <a:avLst/>
          </a:prstGeom>
        </p:spPr>
        <p:txBody>
          <a:bodyPr/>
          <a:lstStyle/>
          <a:p>
            <a:fld id="{582B0772-63FB-436E-98EB-5090F699877F}" type="datetime1">
              <a:rPr lang="en-US" smtClean="0"/>
              <a:pPr/>
              <a:t>4/3/2014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04454" y="6568231"/>
            <a:ext cx="3989493" cy="37729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28853" y="6568231"/>
            <a:ext cx="2939627" cy="377296"/>
          </a:xfrm>
          <a:prstGeom prst="rect">
            <a:avLst/>
          </a:prstGeom>
        </p:spPr>
        <p:txBody>
          <a:bodyPr/>
          <a:lstStyle/>
          <a:p>
            <a:fld id="{03AD78EC-7778-4A83-8364-F7C21ED02F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632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10090278" cy="693490"/>
          </a:xfrm>
        </p:spPr>
        <p:txBody>
          <a:bodyPr/>
          <a:lstStyle>
            <a:lvl1pPr algn="l">
              <a:defRPr sz="2728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51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598400" cy="70866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4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12598401" cy="70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14" y="6714330"/>
            <a:ext cx="1808775" cy="3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11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8" r:id="rId5"/>
    <p:sldLayoutId id="2147483699" r:id="rId6"/>
    <p:sldLayoutId id="2147483700" r:id="rId7"/>
    <p:sldLayoutId id="2147483701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l" defTabSz="2306679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576671" indent="-576671" algn="l" defTabSz="2306679" rtl="0" eaLnBrk="1" latinLnBrk="0" hangingPunct="1">
        <a:lnSpc>
          <a:spcPct val="90000"/>
        </a:lnSpc>
        <a:spcBef>
          <a:spcPts val="2523"/>
        </a:spcBef>
        <a:buFont typeface="Arial" panose="020B0604020202020204" pitchFamily="34" charset="0"/>
        <a:buChar char="•"/>
        <a:defRPr sz="7064" kern="1200">
          <a:solidFill>
            <a:schemeClr val="tx1"/>
          </a:solidFill>
          <a:latin typeface="+mn-lt"/>
          <a:ea typeface="+mn-ea"/>
          <a:cs typeface="+mn-cs"/>
        </a:defRPr>
      </a:lvl1pPr>
      <a:lvl2pPr marL="1730010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6056" kern="1200">
          <a:solidFill>
            <a:schemeClr val="tx1"/>
          </a:solidFill>
          <a:latin typeface="+mn-lt"/>
          <a:ea typeface="+mn-ea"/>
          <a:cs typeface="+mn-cs"/>
        </a:defRPr>
      </a:lvl2pPr>
      <a:lvl3pPr marL="2883349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5045" kern="1200">
          <a:solidFill>
            <a:schemeClr val="tx1"/>
          </a:solidFill>
          <a:latin typeface="+mn-lt"/>
          <a:ea typeface="+mn-ea"/>
          <a:cs typeface="+mn-cs"/>
        </a:defRPr>
      </a:lvl3pPr>
      <a:lvl4pPr marL="4036689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4pPr>
      <a:lvl5pPr marL="5190029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5pPr>
      <a:lvl6pPr marL="6343367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6pPr>
      <a:lvl7pPr marL="7496708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7pPr>
      <a:lvl8pPr marL="8650047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8pPr>
      <a:lvl9pPr marL="9803388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1pPr>
      <a:lvl2pPr marL="115333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2pPr>
      <a:lvl3pPr marL="2306679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3pPr>
      <a:lvl4pPr marL="3460019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4pPr>
      <a:lvl5pPr marL="461335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5pPr>
      <a:lvl6pPr marL="5766700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6pPr>
      <a:lvl7pPr marL="692003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7pPr>
      <a:lvl8pPr marL="807337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8pPr>
      <a:lvl9pPr marL="922671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598400" cy="708660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724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1" y="0"/>
            <a:ext cx="12598401" cy="7086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14" y="6714330"/>
            <a:ext cx="1808775" cy="37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21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iming>
    <p:tnLst>
      <p:par>
        <p:cTn id="1" dur="indefinite" restart="never" nodeType="tmRoot"/>
      </p:par>
    </p:tnLst>
  </p:timing>
  <p:txStyles>
    <p:titleStyle>
      <a:lvl1pPr algn="l" defTabSz="2306679" rtl="0" eaLnBrk="1" latinLnBrk="0" hangingPunct="1">
        <a:lnSpc>
          <a:spcPct val="90000"/>
        </a:lnSpc>
        <a:spcBef>
          <a:spcPct val="0"/>
        </a:spcBef>
        <a:buNone/>
        <a:defRPr sz="4694" b="1" kern="1200">
          <a:solidFill>
            <a:schemeClr val="bg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576671" indent="-576671" algn="l" defTabSz="2306679" rtl="0" eaLnBrk="1" latinLnBrk="0" hangingPunct="1">
        <a:lnSpc>
          <a:spcPct val="90000"/>
        </a:lnSpc>
        <a:spcBef>
          <a:spcPts val="2523"/>
        </a:spcBef>
        <a:buFont typeface="Arial" panose="020B0604020202020204" pitchFamily="34" charset="0"/>
        <a:buChar char="•"/>
        <a:defRPr sz="7064" kern="1200">
          <a:solidFill>
            <a:schemeClr val="tx1"/>
          </a:solidFill>
          <a:latin typeface="+mn-lt"/>
          <a:ea typeface="+mn-ea"/>
          <a:cs typeface="+mn-cs"/>
        </a:defRPr>
      </a:lvl1pPr>
      <a:lvl2pPr marL="1730010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6056" kern="1200">
          <a:solidFill>
            <a:schemeClr val="tx1"/>
          </a:solidFill>
          <a:latin typeface="+mn-lt"/>
          <a:ea typeface="+mn-ea"/>
          <a:cs typeface="+mn-cs"/>
        </a:defRPr>
      </a:lvl2pPr>
      <a:lvl3pPr marL="2883349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5045" kern="1200">
          <a:solidFill>
            <a:schemeClr val="tx1"/>
          </a:solidFill>
          <a:latin typeface="+mn-lt"/>
          <a:ea typeface="+mn-ea"/>
          <a:cs typeface="+mn-cs"/>
        </a:defRPr>
      </a:lvl3pPr>
      <a:lvl4pPr marL="4036689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4pPr>
      <a:lvl5pPr marL="5190029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5pPr>
      <a:lvl6pPr marL="6343367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6pPr>
      <a:lvl7pPr marL="7496708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7pPr>
      <a:lvl8pPr marL="8650047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8pPr>
      <a:lvl9pPr marL="9803388" indent="-576671" algn="l" defTabSz="2306679" rtl="0" eaLnBrk="1" latinLnBrk="0" hangingPunct="1">
        <a:lnSpc>
          <a:spcPct val="90000"/>
        </a:lnSpc>
        <a:spcBef>
          <a:spcPts val="1262"/>
        </a:spcBef>
        <a:buFont typeface="Arial" panose="020B0604020202020204" pitchFamily="34" charset="0"/>
        <a:buChar char="•"/>
        <a:defRPr sz="45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1pPr>
      <a:lvl2pPr marL="115333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2pPr>
      <a:lvl3pPr marL="2306679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3pPr>
      <a:lvl4pPr marL="3460019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4pPr>
      <a:lvl5pPr marL="461335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5pPr>
      <a:lvl6pPr marL="5766700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6pPr>
      <a:lvl7pPr marL="692003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7pPr>
      <a:lvl8pPr marL="807337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8pPr>
      <a:lvl9pPr marL="9226718" algn="l" defTabSz="2306679" rtl="0" eaLnBrk="1" latinLnBrk="0" hangingPunct="1">
        <a:defRPr sz="45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openxmlformats.org/officeDocument/2006/relationships/image" Target="../media/image2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10" Type="http://schemas.microsoft.com/office/2007/relationships/hdphoto" Target="../media/hdphoto3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Election Updates &amp; Insights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674600" cy="7145867"/>
          </a:xfrm>
          <a:prstGeom prst="rect">
            <a:avLst/>
          </a:prstGeom>
          <a:solidFill>
            <a:srgbClr val="A3906D"/>
          </a:solidFill>
          <a:ln w="76200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36" y="429935"/>
            <a:ext cx="10517297" cy="2886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450" y="3707395"/>
            <a:ext cx="12149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2014 Election Updates &amp; Insights</a:t>
            </a:r>
            <a:endParaRPr lang="en-US" sz="5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7" y="5376333"/>
            <a:ext cx="334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Bales</a:t>
            </a:r>
          </a:p>
          <a:p>
            <a:pPr algn="ctr"/>
            <a:r>
              <a:rPr lang="en-US" sz="2000" i="1" dirty="0" smtClean="0"/>
              <a:t>Research Director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mbales@ncfef.org</a:t>
            </a:r>
          </a:p>
          <a:p>
            <a:pPr algn="ctr"/>
            <a:r>
              <a:rPr lang="en-US" sz="2000" dirty="0" smtClean="0"/>
              <a:t>(919) 996-9543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9033934" y="5376333"/>
            <a:ext cx="334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Stewart</a:t>
            </a:r>
          </a:p>
          <a:p>
            <a:pPr algn="ctr"/>
            <a:r>
              <a:rPr lang="en-US" sz="2000" i="1" dirty="0" smtClean="0"/>
              <a:t>Executive Director</a:t>
            </a:r>
          </a:p>
          <a:p>
            <a:pPr algn="ctr"/>
            <a:r>
              <a:rPr lang="en-US" sz="2000" dirty="0" smtClean="0">
                <a:solidFill>
                  <a:schemeClr val="accent2"/>
                </a:solidFill>
              </a:rPr>
              <a:t>jstewart@ncfef.org</a:t>
            </a:r>
          </a:p>
          <a:p>
            <a:pPr algn="ctr"/>
            <a:r>
              <a:rPr lang="en-US" sz="2000" dirty="0" smtClean="0"/>
              <a:t>(919) 614-0520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9" b="100000" l="0" r="100000">
                        <a14:foregroundMark x1="19565" y1="19231" x2="19565" y2="19231"/>
                        <a14:foregroundMark x1="14348" y1="40110" x2="14348" y2="40110"/>
                        <a14:foregroundMark x1="29565" y1="37363" x2="29565" y2="37363"/>
                        <a14:foregroundMark x1="37826" y1="28571" x2="37826" y2="28571"/>
                        <a14:foregroundMark x1="26522" y1="41758" x2="26522" y2="41758"/>
                        <a14:foregroundMark x1="57391" y1="53846" x2="57391" y2="53846"/>
                        <a14:foregroundMark x1="66957" y1="51648" x2="66957" y2="51648"/>
                        <a14:foregroundMark x1="55652" y1="39560" x2="55652" y2="3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149" y="4779980"/>
            <a:ext cx="2426111" cy="191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US Senate Elections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48002" y="890099"/>
            <a:ext cx="10238774" cy="4967691"/>
            <a:chOff x="1054766" y="1178046"/>
            <a:chExt cx="7410822" cy="4439617"/>
          </a:xfrm>
        </p:grpSpPr>
        <p:sp>
          <p:nvSpPr>
            <p:cNvPr id="8" name="Freeform 48"/>
            <p:cNvSpPr>
              <a:spLocks/>
            </p:cNvSpPr>
            <p:nvPr/>
          </p:nvSpPr>
          <p:spPr bwMode="auto">
            <a:xfrm>
              <a:off x="2372358" y="1367129"/>
              <a:ext cx="1375616" cy="883112"/>
            </a:xfrm>
            <a:custGeom>
              <a:avLst/>
              <a:gdLst>
                <a:gd name="T0" fmla="*/ 54 w 2916"/>
                <a:gd name="T1" fmla="*/ 475 h 1872"/>
                <a:gd name="T2" fmla="*/ 34 w 2916"/>
                <a:gd name="T3" fmla="*/ 550 h 1872"/>
                <a:gd name="T4" fmla="*/ 65 w 2916"/>
                <a:gd name="T5" fmla="*/ 625 h 1872"/>
                <a:gd name="T6" fmla="*/ 118 w 2916"/>
                <a:gd name="T7" fmla="*/ 648 h 1872"/>
                <a:gd name="T8" fmla="*/ 176 w 2916"/>
                <a:gd name="T9" fmla="*/ 817 h 1872"/>
                <a:gd name="T10" fmla="*/ 236 w 2916"/>
                <a:gd name="T11" fmla="*/ 878 h 1872"/>
                <a:gd name="T12" fmla="*/ 242 w 2916"/>
                <a:gd name="T13" fmla="*/ 895 h 1872"/>
                <a:gd name="T14" fmla="*/ 300 w 2916"/>
                <a:gd name="T15" fmla="*/ 912 h 1872"/>
                <a:gd name="T16" fmla="*/ 306 w 2916"/>
                <a:gd name="T17" fmla="*/ 950 h 1872"/>
                <a:gd name="T18" fmla="*/ 192 w 2916"/>
                <a:gd name="T19" fmla="*/ 1237 h 1872"/>
                <a:gd name="T20" fmla="*/ 192 w 2916"/>
                <a:gd name="T21" fmla="*/ 1278 h 1872"/>
                <a:gd name="T22" fmla="*/ 232 w 2916"/>
                <a:gd name="T23" fmla="*/ 1333 h 1872"/>
                <a:gd name="T24" fmla="*/ 246 w 2916"/>
                <a:gd name="T25" fmla="*/ 1333 h 1872"/>
                <a:gd name="T26" fmla="*/ 327 w 2916"/>
                <a:gd name="T27" fmla="*/ 1282 h 1872"/>
                <a:gd name="T28" fmla="*/ 336 w 2916"/>
                <a:gd name="T29" fmla="*/ 1265 h 1872"/>
                <a:gd name="T30" fmla="*/ 360 w 2916"/>
                <a:gd name="T31" fmla="*/ 1275 h 1872"/>
                <a:gd name="T32" fmla="*/ 356 w 2916"/>
                <a:gd name="T33" fmla="*/ 1360 h 1872"/>
                <a:gd name="T34" fmla="*/ 404 w 2916"/>
                <a:gd name="T35" fmla="*/ 1567 h 1872"/>
                <a:gd name="T36" fmla="*/ 468 w 2916"/>
                <a:gd name="T37" fmla="*/ 1621 h 1872"/>
                <a:gd name="T38" fmla="*/ 498 w 2916"/>
                <a:gd name="T39" fmla="*/ 1659 h 1872"/>
                <a:gd name="T40" fmla="*/ 488 w 2916"/>
                <a:gd name="T41" fmla="*/ 1715 h 1872"/>
                <a:gd name="T42" fmla="*/ 501 w 2916"/>
                <a:gd name="T43" fmla="*/ 1773 h 1872"/>
                <a:gd name="T44" fmla="*/ 518 w 2916"/>
                <a:gd name="T45" fmla="*/ 1784 h 1872"/>
                <a:gd name="T46" fmla="*/ 559 w 2916"/>
                <a:gd name="T47" fmla="*/ 1750 h 1872"/>
                <a:gd name="T48" fmla="*/ 602 w 2916"/>
                <a:gd name="T49" fmla="*/ 1750 h 1872"/>
                <a:gd name="T50" fmla="*/ 656 w 2916"/>
                <a:gd name="T51" fmla="*/ 1777 h 1872"/>
                <a:gd name="T52" fmla="*/ 693 w 2916"/>
                <a:gd name="T53" fmla="*/ 1760 h 1872"/>
                <a:gd name="T54" fmla="*/ 764 w 2916"/>
                <a:gd name="T55" fmla="*/ 1760 h 1872"/>
                <a:gd name="T56" fmla="*/ 821 w 2916"/>
                <a:gd name="T57" fmla="*/ 1784 h 1872"/>
                <a:gd name="T58" fmla="*/ 868 w 2916"/>
                <a:gd name="T59" fmla="*/ 1781 h 1872"/>
                <a:gd name="T60" fmla="*/ 874 w 2916"/>
                <a:gd name="T61" fmla="*/ 1729 h 1872"/>
                <a:gd name="T62" fmla="*/ 921 w 2916"/>
                <a:gd name="T63" fmla="*/ 1720 h 1872"/>
                <a:gd name="T64" fmla="*/ 945 w 2916"/>
                <a:gd name="T65" fmla="*/ 1740 h 1872"/>
                <a:gd name="T66" fmla="*/ 952 w 2916"/>
                <a:gd name="T67" fmla="*/ 1793 h 1872"/>
                <a:gd name="T68" fmla="*/ 996 w 2916"/>
                <a:gd name="T69" fmla="*/ 1834 h 1872"/>
                <a:gd name="T70" fmla="*/ 1020 w 2916"/>
                <a:gd name="T71" fmla="*/ 1648 h 1872"/>
                <a:gd name="T72" fmla="*/ 2787 w 2916"/>
                <a:gd name="T73" fmla="*/ 1872 h 1872"/>
                <a:gd name="T74" fmla="*/ 2916 w 2916"/>
                <a:gd name="T75" fmla="*/ 434 h 1872"/>
                <a:gd name="T76" fmla="*/ 908 w 2916"/>
                <a:gd name="T77" fmla="*/ 170 h 1872"/>
                <a:gd name="T78" fmla="*/ 74 w 2916"/>
                <a:gd name="T79" fmla="*/ 0 h 1872"/>
                <a:gd name="T80" fmla="*/ 0 w 2916"/>
                <a:gd name="T81" fmla="*/ 350 h 1872"/>
                <a:gd name="T82" fmla="*/ 54 w 2916"/>
                <a:gd name="T83" fmla="*/ 475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16" h="1872">
                  <a:moveTo>
                    <a:pt x="54" y="475"/>
                  </a:moveTo>
                  <a:lnTo>
                    <a:pt x="34" y="550"/>
                  </a:lnTo>
                  <a:lnTo>
                    <a:pt x="65" y="625"/>
                  </a:lnTo>
                  <a:lnTo>
                    <a:pt x="118" y="648"/>
                  </a:lnTo>
                  <a:lnTo>
                    <a:pt x="176" y="817"/>
                  </a:lnTo>
                  <a:lnTo>
                    <a:pt x="236" y="878"/>
                  </a:lnTo>
                  <a:lnTo>
                    <a:pt x="242" y="895"/>
                  </a:lnTo>
                  <a:lnTo>
                    <a:pt x="300" y="912"/>
                  </a:lnTo>
                  <a:lnTo>
                    <a:pt x="306" y="950"/>
                  </a:lnTo>
                  <a:lnTo>
                    <a:pt x="192" y="1237"/>
                  </a:lnTo>
                  <a:lnTo>
                    <a:pt x="192" y="1278"/>
                  </a:lnTo>
                  <a:lnTo>
                    <a:pt x="232" y="1333"/>
                  </a:lnTo>
                  <a:lnTo>
                    <a:pt x="246" y="1333"/>
                  </a:lnTo>
                  <a:lnTo>
                    <a:pt x="327" y="1282"/>
                  </a:lnTo>
                  <a:lnTo>
                    <a:pt x="336" y="1265"/>
                  </a:lnTo>
                  <a:lnTo>
                    <a:pt x="360" y="1275"/>
                  </a:lnTo>
                  <a:lnTo>
                    <a:pt x="356" y="1360"/>
                  </a:lnTo>
                  <a:lnTo>
                    <a:pt x="404" y="1567"/>
                  </a:lnTo>
                  <a:lnTo>
                    <a:pt x="468" y="1621"/>
                  </a:lnTo>
                  <a:lnTo>
                    <a:pt x="498" y="1659"/>
                  </a:lnTo>
                  <a:lnTo>
                    <a:pt x="488" y="1715"/>
                  </a:lnTo>
                  <a:lnTo>
                    <a:pt x="501" y="1773"/>
                  </a:lnTo>
                  <a:lnTo>
                    <a:pt x="518" y="1784"/>
                  </a:lnTo>
                  <a:lnTo>
                    <a:pt x="559" y="1750"/>
                  </a:lnTo>
                  <a:lnTo>
                    <a:pt x="602" y="1750"/>
                  </a:lnTo>
                  <a:lnTo>
                    <a:pt x="656" y="1777"/>
                  </a:lnTo>
                  <a:lnTo>
                    <a:pt x="693" y="1760"/>
                  </a:lnTo>
                  <a:lnTo>
                    <a:pt x="764" y="1760"/>
                  </a:lnTo>
                  <a:lnTo>
                    <a:pt x="821" y="1784"/>
                  </a:lnTo>
                  <a:lnTo>
                    <a:pt x="868" y="1781"/>
                  </a:lnTo>
                  <a:lnTo>
                    <a:pt x="874" y="1729"/>
                  </a:lnTo>
                  <a:lnTo>
                    <a:pt x="921" y="1720"/>
                  </a:lnTo>
                  <a:lnTo>
                    <a:pt x="945" y="1740"/>
                  </a:lnTo>
                  <a:lnTo>
                    <a:pt x="952" y="1793"/>
                  </a:lnTo>
                  <a:lnTo>
                    <a:pt x="996" y="1834"/>
                  </a:lnTo>
                  <a:lnTo>
                    <a:pt x="1020" y="1648"/>
                  </a:lnTo>
                  <a:lnTo>
                    <a:pt x="2787" y="1872"/>
                  </a:lnTo>
                  <a:lnTo>
                    <a:pt x="2916" y="434"/>
                  </a:lnTo>
                  <a:lnTo>
                    <a:pt x="908" y="170"/>
                  </a:lnTo>
                  <a:lnTo>
                    <a:pt x="74" y="0"/>
                  </a:lnTo>
                  <a:lnTo>
                    <a:pt x="0" y="350"/>
                  </a:lnTo>
                  <a:lnTo>
                    <a:pt x="54" y="475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3"/>
            <p:cNvSpPr>
              <a:spLocks/>
            </p:cNvSpPr>
            <p:nvPr/>
          </p:nvSpPr>
          <p:spPr bwMode="auto">
            <a:xfrm>
              <a:off x="7666781" y="2397986"/>
              <a:ext cx="104728" cy="125957"/>
            </a:xfrm>
            <a:custGeom>
              <a:avLst/>
              <a:gdLst>
                <a:gd name="T0" fmla="*/ 27 w 222"/>
                <a:gd name="T1" fmla="*/ 122 h 266"/>
                <a:gd name="T2" fmla="*/ 47 w 222"/>
                <a:gd name="T3" fmla="*/ 266 h 266"/>
                <a:gd name="T4" fmla="*/ 97 w 222"/>
                <a:gd name="T5" fmla="*/ 249 h 266"/>
                <a:gd name="T6" fmla="*/ 135 w 222"/>
                <a:gd name="T7" fmla="*/ 217 h 266"/>
                <a:gd name="T8" fmla="*/ 152 w 222"/>
                <a:gd name="T9" fmla="*/ 188 h 266"/>
                <a:gd name="T10" fmla="*/ 175 w 222"/>
                <a:gd name="T11" fmla="*/ 191 h 266"/>
                <a:gd name="T12" fmla="*/ 222 w 222"/>
                <a:gd name="T13" fmla="*/ 163 h 266"/>
                <a:gd name="T14" fmla="*/ 117 w 222"/>
                <a:gd name="T15" fmla="*/ 21 h 266"/>
                <a:gd name="T16" fmla="*/ 91 w 222"/>
                <a:gd name="T17" fmla="*/ 0 h 266"/>
                <a:gd name="T18" fmla="*/ 0 w 222"/>
                <a:gd name="T19" fmla="*/ 24 h 266"/>
                <a:gd name="T20" fmla="*/ 27 w 222"/>
                <a:gd name="T21" fmla="*/ 122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66">
                  <a:moveTo>
                    <a:pt x="27" y="122"/>
                  </a:moveTo>
                  <a:lnTo>
                    <a:pt x="47" y="266"/>
                  </a:lnTo>
                  <a:lnTo>
                    <a:pt x="97" y="249"/>
                  </a:lnTo>
                  <a:lnTo>
                    <a:pt x="135" y="217"/>
                  </a:lnTo>
                  <a:lnTo>
                    <a:pt x="152" y="188"/>
                  </a:lnTo>
                  <a:lnTo>
                    <a:pt x="175" y="191"/>
                  </a:lnTo>
                  <a:lnTo>
                    <a:pt x="222" y="163"/>
                  </a:lnTo>
                  <a:lnTo>
                    <a:pt x="117" y="21"/>
                  </a:lnTo>
                  <a:lnTo>
                    <a:pt x="91" y="0"/>
                  </a:lnTo>
                  <a:lnTo>
                    <a:pt x="0" y="24"/>
                  </a:lnTo>
                  <a:lnTo>
                    <a:pt x="27" y="122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9"/>
            <p:cNvSpPr>
              <a:spLocks/>
            </p:cNvSpPr>
            <p:nvPr/>
          </p:nvSpPr>
          <p:spPr bwMode="auto">
            <a:xfrm>
              <a:off x="1397255" y="1178046"/>
              <a:ext cx="901509" cy="662334"/>
            </a:xfrm>
            <a:custGeom>
              <a:avLst/>
              <a:gdLst>
                <a:gd name="T0" fmla="*/ 1701 w 1912"/>
                <a:gd name="T1" fmla="*/ 1244 h 1404"/>
                <a:gd name="T2" fmla="*/ 578 w 1912"/>
                <a:gd name="T3" fmla="*/ 0 h 1404"/>
                <a:gd name="T4" fmla="*/ 551 w 1912"/>
                <a:gd name="T5" fmla="*/ 27 h 1404"/>
                <a:gd name="T6" fmla="*/ 581 w 1912"/>
                <a:gd name="T7" fmla="*/ 207 h 1404"/>
                <a:gd name="T8" fmla="*/ 592 w 1912"/>
                <a:gd name="T9" fmla="*/ 268 h 1404"/>
                <a:gd name="T10" fmla="*/ 588 w 1912"/>
                <a:gd name="T11" fmla="*/ 349 h 1404"/>
                <a:gd name="T12" fmla="*/ 601 w 1912"/>
                <a:gd name="T13" fmla="*/ 390 h 1404"/>
                <a:gd name="T14" fmla="*/ 548 w 1912"/>
                <a:gd name="T15" fmla="*/ 322 h 1404"/>
                <a:gd name="T16" fmla="*/ 524 w 1912"/>
                <a:gd name="T17" fmla="*/ 265 h 1404"/>
                <a:gd name="T18" fmla="*/ 557 w 1912"/>
                <a:gd name="T19" fmla="*/ 227 h 1404"/>
                <a:gd name="T20" fmla="*/ 494 w 1912"/>
                <a:gd name="T21" fmla="*/ 248 h 1404"/>
                <a:gd name="T22" fmla="*/ 457 w 1912"/>
                <a:gd name="T23" fmla="*/ 291 h 1404"/>
                <a:gd name="T24" fmla="*/ 356 w 1912"/>
                <a:gd name="T25" fmla="*/ 251 h 1404"/>
                <a:gd name="T26" fmla="*/ 231 w 1912"/>
                <a:gd name="T27" fmla="*/ 207 h 1404"/>
                <a:gd name="T28" fmla="*/ 131 w 1912"/>
                <a:gd name="T29" fmla="*/ 132 h 1404"/>
                <a:gd name="T30" fmla="*/ 57 w 1912"/>
                <a:gd name="T31" fmla="*/ 74 h 1404"/>
                <a:gd name="T32" fmla="*/ 50 w 1912"/>
                <a:gd name="T33" fmla="*/ 282 h 1404"/>
                <a:gd name="T34" fmla="*/ 40 w 1912"/>
                <a:gd name="T35" fmla="*/ 462 h 1404"/>
                <a:gd name="T36" fmla="*/ 110 w 1912"/>
                <a:gd name="T37" fmla="*/ 624 h 1404"/>
                <a:gd name="T38" fmla="*/ 37 w 1912"/>
                <a:gd name="T39" fmla="*/ 695 h 1404"/>
                <a:gd name="T40" fmla="*/ 50 w 1912"/>
                <a:gd name="T41" fmla="*/ 780 h 1404"/>
                <a:gd name="T42" fmla="*/ 0 w 1912"/>
                <a:gd name="T43" fmla="*/ 834 h 1404"/>
                <a:gd name="T44" fmla="*/ 66 w 1912"/>
                <a:gd name="T45" fmla="*/ 865 h 1404"/>
                <a:gd name="T46" fmla="*/ 137 w 1912"/>
                <a:gd name="T47" fmla="*/ 899 h 1404"/>
                <a:gd name="T48" fmla="*/ 215 w 1912"/>
                <a:gd name="T49" fmla="*/ 946 h 1404"/>
                <a:gd name="T50" fmla="*/ 248 w 1912"/>
                <a:gd name="T51" fmla="*/ 1140 h 1404"/>
                <a:gd name="T52" fmla="*/ 333 w 1912"/>
                <a:gd name="T53" fmla="*/ 1221 h 1404"/>
                <a:gd name="T54" fmla="*/ 468 w 1912"/>
                <a:gd name="T55" fmla="*/ 1197 h 1404"/>
                <a:gd name="T56" fmla="*/ 551 w 1912"/>
                <a:gd name="T57" fmla="*/ 1218 h 1404"/>
                <a:gd name="T58" fmla="*/ 665 w 1912"/>
                <a:gd name="T59" fmla="*/ 1274 h 1404"/>
                <a:gd name="T60" fmla="*/ 763 w 1912"/>
                <a:gd name="T61" fmla="*/ 1268 h 1404"/>
                <a:gd name="T62" fmla="*/ 874 w 1912"/>
                <a:gd name="T63" fmla="*/ 1302 h 1404"/>
                <a:gd name="T64" fmla="*/ 971 w 1912"/>
                <a:gd name="T65" fmla="*/ 1291 h 1404"/>
                <a:gd name="T66" fmla="*/ 1697 w 1912"/>
                <a:gd name="T67" fmla="*/ 1404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12" h="1404">
                  <a:moveTo>
                    <a:pt x="1697" y="1404"/>
                  </a:moveTo>
                  <a:lnTo>
                    <a:pt x="1701" y="1244"/>
                  </a:lnTo>
                  <a:lnTo>
                    <a:pt x="1912" y="346"/>
                  </a:lnTo>
                  <a:lnTo>
                    <a:pt x="578" y="0"/>
                  </a:lnTo>
                  <a:lnTo>
                    <a:pt x="557" y="13"/>
                  </a:lnTo>
                  <a:lnTo>
                    <a:pt x="551" y="27"/>
                  </a:lnTo>
                  <a:lnTo>
                    <a:pt x="612" y="149"/>
                  </a:lnTo>
                  <a:lnTo>
                    <a:pt x="581" y="207"/>
                  </a:lnTo>
                  <a:lnTo>
                    <a:pt x="581" y="244"/>
                  </a:lnTo>
                  <a:lnTo>
                    <a:pt x="592" y="268"/>
                  </a:lnTo>
                  <a:lnTo>
                    <a:pt x="578" y="295"/>
                  </a:lnTo>
                  <a:lnTo>
                    <a:pt x="588" y="349"/>
                  </a:lnTo>
                  <a:lnTo>
                    <a:pt x="604" y="370"/>
                  </a:lnTo>
                  <a:lnTo>
                    <a:pt x="601" y="390"/>
                  </a:lnTo>
                  <a:lnTo>
                    <a:pt x="578" y="396"/>
                  </a:lnTo>
                  <a:lnTo>
                    <a:pt x="548" y="322"/>
                  </a:lnTo>
                  <a:lnTo>
                    <a:pt x="518" y="298"/>
                  </a:lnTo>
                  <a:lnTo>
                    <a:pt x="524" y="265"/>
                  </a:lnTo>
                  <a:lnTo>
                    <a:pt x="562" y="257"/>
                  </a:lnTo>
                  <a:lnTo>
                    <a:pt x="557" y="227"/>
                  </a:lnTo>
                  <a:lnTo>
                    <a:pt x="551" y="207"/>
                  </a:lnTo>
                  <a:lnTo>
                    <a:pt x="494" y="248"/>
                  </a:lnTo>
                  <a:lnTo>
                    <a:pt x="494" y="288"/>
                  </a:lnTo>
                  <a:lnTo>
                    <a:pt x="457" y="291"/>
                  </a:lnTo>
                  <a:lnTo>
                    <a:pt x="403" y="274"/>
                  </a:lnTo>
                  <a:lnTo>
                    <a:pt x="356" y="251"/>
                  </a:lnTo>
                  <a:lnTo>
                    <a:pt x="302" y="240"/>
                  </a:lnTo>
                  <a:lnTo>
                    <a:pt x="231" y="207"/>
                  </a:lnTo>
                  <a:lnTo>
                    <a:pt x="178" y="173"/>
                  </a:lnTo>
                  <a:lnTo>
                    <a:pt x="131" y="132"/>
                  </a:lnTo>
                  <a:lnTo>
                    <a:pt x="94" y="85"/>
                  </a:lnTo>
                  <a:lnTo>
                    <a:pt x="57" y="74"/>
                  </a:lnTo>
                  <a:lnTo>
                    <a:pt x="24" y="231"/>
                  </a:lnTo>
                  <a:lnTo>
                    <a:pt x="50" y="282"/>
                  </a:lnTo>
                  <a:lnTo>
                    <a:pt x="50" y="413"/>
                  </a:lnTo>
                  <a:lnTo>
                    <a:pt x="40" y="462"/>
                  </a:lnTo>
                  <a:lnTo>
                    <a:pt x="63" y="580"/>
                  </a:lnTo>
                  <a:lnTo>
                    <a:pt x="110" y="624"/>
                  </a:lnTo>
                  <a:lnTo>
                    <a:pt x="37" y="634"/>
                  </a:lnTo>
                  <a:lnTo>
                    <a:pt x="37" y="695"/>
                  </a:lnTo>
                  <a:lnTo>
                    <a:pt x="77" y="715"/>
                  </a:lnTo>
                  <a:lnTo>
                    <a:pt x="50" y="780"/>
                  </a:lnTo>
                  <a:lnTo>
                    <a:pt x="7" y="787"/>
                  </a:lnTo>
                  <a:lnTo>
                    <a:pt x="0" y="834"/>
                  </a:lnTo>
                  <a:lnTo>
                    <a:pt x="37" y="882"/>
                  </a:lnTo>
                  <a:lnTo>
                    <a:pt x="66" y="865"/>
                  </a:lnTo>
                  <a:lnTo>
                    <a:pt x="98" y="891"/>
                  </a:lnTo>
                  <a:lnTo>
                    <a:pt x="137" y="899"/>
                  </a:lnTo>
                  <a:lnTo>
                    <a:pt x="148" y="940"/>
                  </a:lnTo>
                  <a:lnTo>
                    <a:pt x="215" y="946"/>
                  </a:lnTo>
                  <a:lnTo>
                    <a:pt x="252" y="1013"/>
                  </a:lnTo>
                  <a:lnTo>
                    <a:pt x="248" y="1140"/>
                  </a:lnTo>
                  <a:lnTo>
                    <a:pt x="239" y="1152"/>
                  </a:lnTo>
                  <a:lnTo>
                    <a:pt x="333" y="1221"/>
                  </a:lnTo>
                  <a:lnTo>
                    <a:pt x="433" y="1227"/>
                  </a:lnTo>
                  <a:lnTo>
                    <a:pt x="468" y="1197"/>
                  </a:lnTo>
                  <a:lnTo>
                    <a:pt x="538" y="1221"/>
                  </a:lnTo>
                  <a:lnTo>
                    <a:pt x="551" y="1218"/>
                  </a:lnTo>
                  <a:lnTo>
                    <a:pt x="639" y="1254"/>
                  </a:lnTo>
                  <a:lnTo>
                    <a:pt x="665" y="1274"/>
                  </a:lnTo>
                  <a:lnTo>
                    <a:pt x="742" y="1279"/>
                  </a:lnTo>
                  <a:lnTo>
                    <a:pt x="763" y="1268"/>
                  </a:lnTo>
                  <a:lnTo>
                    <a:pt x="800" y="1291"/>
                  </a:lnTo>
                  <a:lnTo>
                    <a:pt x="874" y="1302"/>
                  </a:lnTo>
                  <a:lnTo>
                    <a:pt x="965" y="1271"/>
                  </a:lnTo>
                  <a:lnTo>
                    <a:pt x="971" y="1291"/>
                  </a:lnTo>
                  <a:lnTo>
                    <a:pt x="1224" y="1288"/>
                  </a:lnTo>
                  <a:lnTo>
                    <a:pt x="1697" y="14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3"/>
            <p:cNvSpPr>
              <a:spLocks/>
            </p:cNvSpPr>
            <p:nvPr/>
          </p:nvSpPr>
          <p:spPr bwMode="auto">
            <a:xfrm>
              <a:off x="2032699" y="1342214"/>
              <a:ext cx="809519" cy="1307685"/>
            </a:xfrm>
            <a:custGeom>
              <a:avLst/>
              <a:gdLst>
                <a:gd name="T0" fmla="*/ 1025 w 1715"/>
                <a:gd name="T1" fmla="*/ 997 h 2773"/>
                <a:gd name="T2" fmla="*/ 1019 w 1715"/>
                <a:gd name="T3" fmla="*/ 959 h 2773"/>
                <a:gd name="T4" fmla="*/ 961 w 1715"/>
                <a:gd name="T5" fmla="*/ 942 h 2773"/>
                <a:gd name="T6" fmla="*/ 955 w 1715"/>
                <a:gd name="T7" fmla="*/ 925 h 2773"/>
                <a:gd name="T8" fmla="*/ 895 w 1715"/>
                <a:gd name="T9" fmla="*/ 864 h 2773"/>
                <a:gd name="T10" fmla="*/ 837 w 1715"/>
                <a:gd name="T11" fmla="*/ 695 h 2773"/>
                <a:gd name="T12" fmla="*/ 784 w 1715"/>
                <a:gd name="T13" fmla="*/ 672 h 2773"/>
                <a:gd name="T14" fmla="*/ 753 w 1715"/>
                <a:gd name="T15" fmla="*/ 597 h 2773"/>
                <a:gd name="T16" fmla="*/ 773 w 1715"/>
                <a:gd name="T17" fmla="*/ 522 h 2773"/>
                <a:gd name="T18" fmla="*/ 719 w 1715"/>
                <a:gd name="T19" fmla="*/ 397 h 2773"/>
                <a:gd name="T20" fmla="*/ 793 w 1715"/>
                <a:gd name="T21" fmla="*/ 47 h 2773"/>
                <a:gd name="T22" fmla="*/ 561 w 1715"/>
                <a:gd name="T23" fmla="*/ 0 h 2773"/>
                <a:gd name="T24" fmla="*/ 353 w 1715"/>
                <a:gd name="T25" fmla="*/ 898 h 2773"/>
                <a:gd name="T26" fmla="*/ 349 w 1715"/>
                <a:gd name="T27" fmla="*/ 1058 h 2773"/>
                <a:gd name="T28" fmla="*/ 370 w 1715"/>
                <a:gd name="T29" fmla="*/ 1133 h 2773"/>
                <a:gd name="T30" fmla="*/ 423 w 1715"/>
                <a:gd name="T31" fmla="*/ 1173 h 2773"/>
                <a:gd name="T32" fmla="*/ 420 w 1715"/>
                <a:gd name="T33" fmla="*/ 1237 h 2773"/>
                <a:gd name="T34" fmla="*/ 360 w 1715"/>
                <a:gd name="T35" fmla="*/ 1305 h 2773"/>
                <a:gd name="T36" fmla="*/ 293 w 1715"/>
                <a:gd name="T37" fmla="*/ 1403 h 2773"/>
                <a:gd name="T38" fmla="*/ 279 w 1715"/>
                <a:gd name="T39" fmla="*/ 1414 h 2773"/>
                <a:gd name="T40" fmla="*/ 272 w 1715"/>
                <a:gd name="T41" fmla="*/ 1468 h 2773"/>
                <a:gd name="T42" fmla="*/ 252 w 1715"/>
                <a:gd name="T43" fmla="*/ 1484 h 2773"/>
                <a:gd name="T44" fmla="*/ 222 w 1715"/>
                <a:gd name="T45" fmla="*/ 1492 h 2773"/>
                <a:gd name="T46" fmla="*/ 148 w 1715"/>
                <a:gd name="T47" fmla="*/ 1583 h 2773"/>
                <a:gd name="T48" fmla="*/ 144 w 1715"/>
                <a:gd name="T49" fmla="*/ 1634 h 2773"/>
                <a:gd name="T50" fmla="*/ 134 w 1715"/>
                <a:gd name="T51" fmla="*/ 1651 h 2773"/>
                <a:gd name="T52" fmla="*/ 148 w 1715"/>
                <a:gd name="T53" fmla="*/ 1671 h 2773"/>
                <a:gd name="T54" fmla="*/ 188 w 1715"/>
                <a:gd name="T55" fmla="*/ 1668 h 2773"/>
                <a:gd name="T56" fmla="*/ 211 w 1715"/>
                <a:gd name="T57" fmla="*/ 1706 h 2773"/>
                <a:gd name="T58" fmla="*/ 148 w 1715"/>
                <a:gd name="T59" fmla="*/ 1871 h 2773"/>
                <a:gd name="T60" fmla="*/ 0 w 1715"/>
                <a:gd name="T61" fmla="*/ 2468 h 2773"/>
                <a:gd name="T62" fmla="*/ 1570 w 1715"/>
                <a:gd name="T63" fmla="*/ 2773 h 2773"/>
                <a:gd name="T64" fmla="*/ 1715 w 1715"/>
                <a:gd name="T65" fmla="*/ 1875 h 2773"/>
                <a:gd name="T66" fmla="*/ 1671 w 1715"/>
                <a:gd name="T67" fmla="*/ 1840 h 2773"/>
                <a:gd name="T68" fmla="*/ 1664 w 1715"/>
                <a:gd name="T69" fmla="*/ 1787 h 2773"/>
                <a:gd name="T70" fmla="*/ 1640 w 1715"/>
                <a:gd name="T71" fmla="*/ 1767 h 2773"/>
                <a:gd name="T72" fmla="*/ 1593 w 1715"/>
                <a:gd name="T73" fmla="*/ 1776 h 2773"/>
                <a:gd name="T74" fmla="*/ 1587 w 1715"/>
                <a:gd name="T75" fmla="*/ 1828 h 2773"/>
                <a:gd name="T76" fmla="*/ 1540 w 1715"/>
                <a:gd name="T77" fmla="*/ 1831 h 2773"/>
                <a:gd name="T78" fmla="*/ 1483 w 1715"/>
                <a:gd name="T79" fmla="*/ 1807 h 2773"/>
                <a:gd name="T80" fmla="*/ 1412 w 1715"/>
                <a:gd name="T81" fmla="*/ 1807 h 2773"/>
                <a:gd name="T82" fmla="*/ 1375 w 1715"/>
                <a:gd name="T83" fmla="*/ 1824 h 2773"/>
                <a:gd name="T84" fmla="*/ 1321 w 1715"/>
                <a:gd name="T85" fmla="*/ 1797 h 2773"/>
                <a:gd name="T86" fmla="*/ 1278 w 1715"/>
                <a:gd name="T87" fmla="*/ 1797 h 2773"/>
                <a:gd name="T88" fmla="*/ 1237 w 1715"/>
                <a:gd name="T89" fmla="*/ 1831 h 2773"/>
                <a:gd name="T90" fmla="*/ 1220 w 1715"/>
                <a:gd name="T91" fmla="*/ 1820 h 2773"/>
                <a:gd name="T92" fmla="*/ 1207 w 1715"/>
                <a:gd name="T93" fmla="*/ 1762 h 2773"/>
                <a:gd name="T94" fmla="*/ 1217 w 1715"/>
                <a:gd name="T95" fmla="*/ 1706 h 2773"/>
                <a:gd name="T96" fmla="*/ 1187 w 1715"/>
                <a:gd name="T97" fmla="*/ 1668 h 2773"/>
                <a:gd name="T98" fmla="*/ 1123 w 1715"/>
                <a:gd name="T99" fmla="*/ 1614 h 2773"/>
                <a:gd name="T100" fmla="*/ 1075 w 1715"/>
                <a:gd name="T101" fmla="*/ 1407 h 2773"/>
                <a:gd name="T102" fmla="*/ 1079 w 1715"/>
                <a:gd name="T103" fmla="*/ 1322 h 2773"/>
                <a:gd name="T104" fmla="*/ 1055 w 1715"/>
                <a:gd name="T105" fmla="*/ 1312 h 2773"/>
                <a:gd name="T106" fmla="*/ 1046 w 1715"/>
                <a:gd name="T107" fmla="*/ 1329 h 2773"/>
                <a:gd name="T108" fmla="*/ 965 w 1715"/>
                <a:gd name="T109" fmla="*/ 1380 h 2773"/>
                <a:gd name="T110" fmla="*/ 951 w 1715"/>
                <a:gd name="T111" fmla="*/ 1380 h 2773"/>
                <a:gd name="T112" fmla="*/ 911 w 1715"/>
                <a:gd name="T113" fmla="*/ 1325 h 2773"/>
                <a:gd name="T114" fmla="*/ 911 w 1715"/>
                <a:gd name="T115" fmla="*/ 1284 h 2773"/>
                <a:gd name="T116" fmla="*/ 1025 w 1715"/>
                <a:gd name="T117" fmla="*/ 997 h 2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15" h="2773">
                  <a:moveTo>
                    <a:pt x="1025" y="997"/>
                  </a:moveTo>
                  <a:lnTo>
                    <a:pt x="1019" y="959"/>
                  </a:lnTo>
                  <a:lnTo>
                    <a:pt x="961" y="942"/>
                  </a:lnTo>
                  <a:lnTo>
                    <a:pt x="955" y="925"/>
                  </a:lnTo>
                  <a:lnTo>
                    <a:pt x="895" y="864"/>
                  </a:lnTo>
                  <a:lnTo>
                    <a:pt x="837" y="695"/>
                  </a:lnTo>
                  <a:lnTo>
                    <a:pt x="784" y="672"/>
                  </a:lnTo>
                  <a:lnTo>
                    <a:pt x="753" y="597"/>
                  </a:lnTo>
                  <a:lnTo>
                    <a:pt x="773" y="522"/>
                  </a:lnTo>
                  <a:lnTo>
                    <a:pt x="719" y="397"/>
                  </a:lnTo>
                  <a:lnTo>
                    <a:pt x="793" y="47"/>
                  </a:lnTo>
                  <a:lnTo>
                    <a:pt x="561" y="0"/>
                  </a:lnTo>
                  <a:lnTo>
                    <a:pt x="353" y="898"/>
                  </a:lnTo>
                  <a:lnTo>
                    <a:pt x="349" y="1058"/>
                  </a:lnTo>
                  <a:lnTo>
                    <a:pt x="370" y="1133"/>
                  </a:lnTo>
                  <a:lnTo>
                    <a:pt x="423" y="1173"/>
                  </a:lnTo>
                  <a:lnTo>
                    <a:pt x="420" y="1237"/>
                  </a:lnTo>
                  <a:lnTo>
                    <a:pt x="360" y="1305"/>
                  </a:lnTo>
                  <a:lnTo>
                    <a:pt x="293" y="1403"/>
                  </a:lnTo>
                  <a:lnTo>
                    <a:pt x="279" y="1414"/>
                  </a:lnTo>
                  <a:lnTo>
                    <a:pt x="272" y="1468"/>
                  </a:lnTo>
                  <a:lnTo>
                    <a:pt x="252" y="1484"/>
                  </a:lnTo>
                  <a:lnTo>
                    <a:pt x="222" y="1492"/>
                  </a:lnTo>
                  <a:lnTo>
                    <a:pt x="148" y="1583"/>
                  </a:lnTo>
                  <a:lnTo>
                    <a:pt x="144" y="1634"/>
                  </a:lnTo>
                  <a:lnTo>
                    <a:pt x="134" y="1651"/>
                  </a:lnTo>
                  <a:lnTo>
                    <a:pt x="148" y="1671"/>
                  </a:lnTo>
                  <a:lnTo>
                    <a:pt x="188" y="1668"/>
                  </a:lnTo>
                  <a:lnTo>
                    <a:pt x="211" y="1706"/>
                  </a:lnTo>
                  <a:lnTo>
                    <a:pt x="148" y="1871"/>
                  </a:lnTo>
                  <a:lnTo>
                    <a:pt x="0" y="2468"/>
                  </a:lnTo>
                  <a:lnTo>
                    <a:pt x="1570" y="2773"/>
                  </a:lnTo>
                  <a:lnTo>
                    <a:pt x="1715" y="1875"/>
                  </a:lnTo>
                  <a:lnTo>
                    <a:pt x="1671" y="1840"/>
                  </a:lnTo>
                  <a:lnTo>
                    <a:pt x="1664" y="1787"/>
                  </a:lnTo>
                  <a:lnTo>
                    <a:pt x="1640" y="1767"/>
                  </a:lnTo>
                  <a:lnTo>
                    <a:pt x="1593" y="1776"/>
                  </a:lnTo>
                  <a:lnTo>
                    <a:pt x="1587" y="1828"/>
                  </a:lnTo>
                  <a:lnTo>
                    <a:pt x="1540" y="1831"/>
                  </a:lnTo>
                  <a:lnTo>
                    <a:pt x="1483" y="1807"/>
                  </a:lnTo>
                  <a:lnTo>
                    <a:pt x="1412" y="1807"/>
                  </a:lnTo>
                  <a:lnTo>
                    <a:pt x="1375" y="1824"/>
                  </a:lnTo>
                  <a:lnTo>
                    <a:pt x="1321" y="1797"/>
                  </a:lnTo>
                  <a:lnTo>
                    <a:pt x="1278" y="1797"/>
                  </a:lnTo>
                  <a:lnTo>
                    <a:pt x="1237" y="1831"/>
                  </a:lnTo>
                  <a:lnTo>
                    <a:pt x="1220" y="1820"/>
                  </a:lnTo>
                  <a:lnTo>
                    <a:pt x="1207" y="1762"/>
                  </a:lnTo>
                  <a:lnTo>
                    <a:pt x="1217" y="1706"/>
                  </a:lnTo>
                  <a:lnTo>
                    <a:pt x="1187" y="1668"/>
                  </a:lnTo>
                  <a:lnTo>
                    <a:pt x="1123" y="1614"/>
                  </a:lnTo>
                  <a:lnTo>
                    <a:pt x="1075" y="1407"/>
                  </a:lnTo>
                  <a:lnTo>
                    <a:pt x="1079" y="1322"/>
                  </a:lnTo>
                  <a:lnTo>
                    <a:pt x="1055" y="1312"/>
                  </a:lnTo>
                  <a:lnTo>
                    <a:pt x="1046" y="1329"/>
                  </a:lnTo>
                  <a:lnTo>
                    <a:pt x="965" y="1380"/>
                  </a:lnTo>
                  <a:lnTo>
                    <a:pt x="951" y="1380"/>
                  </a:lnTo>
                  <a:lnTo>
                    <a:pt x="911" y="1325"/>
                  </a:lnTo>
                  <a:lnTo>
                    <a:pt x="911" y="1284"/>
                  </a:lnTo>
                  <a:lnTo>
                    <a:pt x="1025" y="997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1149588" y="1598373"/>
              <a:ext cx="1082660" cy="904341"/>
            </a:xfrm>
            <a:custGeom>
              <a:avLst/>
              <a:gdLst>
                <a:gd name="T0" fmla="*/ 1076 w 2296"/>
                <a:gd name="T1" fmla="*/ 327 h 1917"/>
                <a:gd name="T2" fmla="*/ 1063 w 2296"/>
                <a:gd name="T3" fmla="*/ 330 h 1917"/>
                <a:gd name="T4" fmla="*/ 993 w 2296"/>
                <a:gd name="T5" fmla="*/ 306 h 1917"/>
                <a:gd name="T6" fmla="*/ 958 w 2296"/>
                <a:gd name="T7" fmla="*/ 336 h 1917"/>
                <a:gd name="T8" fmla="*/ 858 w 2296"/>
                <a:gd name="T9" fmla="*/ 330 h 1917"/>
                <a:gd name="T10" fmla="*/ 764 w 2296"/>
                <a:gd name="T11" fmla="*/ 261 h 1917"/>
                <a:gd name="T12" fmla="*/ 773 w 2296"/>
                <a:gd name="T13" fmla="*/ 249 h 1917"/>
                <a:gd name="T14" fmla="*/ 777 w 2296"/>
                <a:gd name="T15" fmla="*/ 122 h 1917"/>
                <a:gd name="T16" fmla="*/ 740 w 2296"/>
                <a:gd name="T17" fmla="*/ 55 h 1917"/>
                <a:gd name="T18" fmla="*/ 673 w 2296"/>
                <a:gd name="T19" fmla="*/ 49 h 1917"/>
                <a:gd name="T20" fmla="*/ 662 w 2296"/>
                <a:gd name="T21" fmla="*/ 8 h 1917"/>
                <a:gd name="T22" fmla="*/ 623 w 2296"/>
                <a:gd name="T23" fmla="*/ 0 h 1917"/>
                <a:gd name="T24" fmla="*/ 528 w 2296"/>
                <a:gd name="T25" fmla="*/ 35 h 1917"/>
                <a:gd name="T26" fmla="*/ 437 w 2296"/>
                <a:gd name="T27" fmla="*/ 302 h 1917"/>
                <a:gd name="T28" fmla="*/ 199 w 2296"/>
                <a:gd name="T29" fmla="*/ 866 h 1917"/>
                <a:gd name="T30" fmla="*/ 34 w 2296"/>
                <a:gd name="T31" fmla="*/ 1119 h 1917"/>
                <a:gd name="T32" fmla="*/ 20 w 2296"/>
                <a:gd name="T33" fmla="*/ 1262 h 1917"/>
                <a:gd name="T34" fmla="*/ 0 w 2296"/>
                <a:gd name="T35" fmla="*/ 1356 h 1917"/>
                <a:gd name="T36" fmla="*/ 38 w 2296"/>
                <a:gd name="T37" fmla="*/ 1431 h 1917"/>
                <a:gd name="T38" fmla="*/ 1106 w 2296"/>
                <a:gd name="T39" fmla="*/ 1744 h 1917"/>
                <a:gd name="T40" fmla="*/ 1876 w 2296"/>
                <a:gd name="T41" fmla="*/ 1917 h 1917"/>
                <a:gd name="T42" fmla="*/ 2021 w 2296"/>
                <a:gd name="T43" fmla="*/ 1326 h 1917"/>
                <a:gd name="T44" fmla="*/ 2084 w 2296"/>
                <a:gd name="T45" fmla="*/ 1161 h 1917"/>
                <a:gd name="T46" fmla="*/ 2061 w 2296"/>
                <a:gd name="T47" fmla="*/ 1123 h 1917"/>
                <a:gd name="T48" fmla="*/ 2021 w 2296"/>
                <a:gd name="T49" fmla="*/ 1126 h 1917"/>
                <a:gd name="T50" fmla="*/ 2007 w 2296"/>
                <a:gd name="T51" fmla="*/ 1106 h 1917"/>
                <a:gd name="T52" fmla="*/ 2017 w 2296"/>
                <a:gd name="T53" fmla="*/ 1089 h 1917"/>
                <a:gd name="T54" fmla="*/ 2021 w 2296"/>
                <a:gd name="T55" fmla="*/ 1038 h 1917"/>
                <a:gd name="T56" fmla="*/ 2095 w 2296"/>
                <a:gd name="T57" fmla="*/ 947 h 1917"/>
                <a:gd name="T58" fmla="*/ 2125 w 2296"/>
                <a:gd name="T59" fmla="*/ 939 h 1917"/>
                <a:gd name="T60" fmla="*/ 2145 w 2296"/>
                <a:gd name="T61" fmla="*/ 923 h 1917"/>
                <a:gd name="T62" fmla="*/ 2152 w 2296"/>
                <a:gd name="T63" fmla="*/ 869 h 1917"/>
                <a:gd name="T64" fmla="*/ 2166 w 2296"/>
                <a:gd name="T65" fmla="*/ 858 h 1917"/>
                <a:gd name="T66" fmla="*/ 2233 w 2296"/>
                <a:gd name="T67" fmla="*/ 760 h 1917"/>
                <a:gd name="T68" fmla="*/ 2293 w 2296"/>
                <a:gd name="T69" fmla="*/ 692 h 1917"/>
                <a:gd name="T70" fmla="*/ 2296 w 2296"/>
                <a:gd name="T71" fmla="*/ 628 h 1917"/>
                <a:gd name="T72" fmla="*/ 2243 w 2296"/>
                <a:gd name="T73" fmla="*/ 588 h 1917"/>
                <a:gd name="T74" fmla="*/ 2226 w 2296"/>
                <a:gd name="T75" fmla="*/ 516 h 1917"/>
                <a:gd name="T76" fmla="*/ 1749 w 2296"/>
                <a:gd name="T77" fmla="*/ 397 h 1917"/>
                <a:gd name="T78" fmla="*/ 1496 w 2296"/>
                <a:gd name="T79" fmla="*/ 400 h 1917"/>
                <a:gd name="T80" fmla="*/ 1490 w 2296"/>
                <a:gd name="T81" fmla="*/ 380 h 1917"/>
                <a:gd name="T82" fmla="*/ 1399 w 2296"/>
                <a:gd name="T83" fmla="*/ 411 h 1917"/>
                <a:gd name="T84" fmla="*/ 1325 w 2296"/>
                <a:gd name="T85" fmla="*/ 400 h 1917"/>
                <a:gd name="T86" fmla="*/ 1288 w 2296"/>
                <a:gd name="T87" fmla="*/ 377 h 1917"/>
                <a:gd name="T88" fmla="*/ 1267 w 2296"/>
                <a:gd name="T89" fmla="*/ 388 h 1917"/>
                <a:gd name="T90" fmla="*/ 1190 w 2296"/>
                <a:gd name="T91" fmla="*/ 383 h 1917"/>
                <a:gd name="T92" fmla="*/ 1164 w 2296"/>
                <a:gd name="T93" fmla="*/ 363 h 1917"/>
                <a:gd name="T94" fmla="*/ 1076 w 2296"/>
                <a:gd name="T95" fmla="*/ 32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6" h="1917">
                  <a:moveTo>
                    <a:pt x="1076" y="327"/>
                  </a:moveTo>
                  <a:lnTo>
                    <a:pt x="1063" y="330"/>
                  </a:lnTo>
                  <a:lnTo>
                    <a:pt x="993" y="306"/>
                  </a:lnTo>
                  <a:lnTo>
                    <a:pt x="958" y="336"/>
                  </a:lnTo>
                  <a:lnTo>
                    <a:pt x="858" y="330"/>
                  </a:lnTo>
                  <a:lnTo>
                    <a:pt x="764" y="261"/>
                  </a:lnTo>
                  <a:lnTo>
                    <a:pt x="773" y="249"/>
                  </a:lnTo>
                  <a:lnTo>
                    <a:pt x="777" y="122"/>
                  </a:lnTo>
                  <a:lnTo>
                    <a:pt x="740" y="55"/>
                  </a:lnTo>
                  <a:lnTo>
                    <a:pt x="673" y="49"/>
                  </a:lnTo>
                  <a:lnTo>
                    <a:pt x="662" y="8"/>
                  </a:lnTo>
                  <a:lnTo>
                    <a:pt x="623" y="0"/>
                  </a:lnTo>
                  <a:lnTo>
                    <a:pt x="528" y="35"/>
                  </a:lnTo>
                  <a:lnTo>
                    <a:pt x="437" y="302"/>
                  </a:lnTo>
                  <a:lnTo>
                    <a:pt x="199" y="866"/>
                  </a:lnTo>
                  <a:lnTo>
                    <a:pt x="34" y="1119"/>
                  </a:lnTo>
                  <a:lnTo>
                    <a:pt x="20" y="1262"/>
                  </a:lnTo>
                  <a:lnTo>
                    <a:pt x="0" y="1356"/>
                  </a:lnTo>
                  <a:lnTo>
                    <a:pt x="38" y="1431"/>
                  </a:lnTo>
                  <a:lnTo>
                    <a:pt x="1106" y="1744"/>
                  </a:lnTo>
                  <a:lnTo>
                    <a:pt x="1876" y="1917"/>
                  </a:lnTo>
                  <a:lnTo>
                    <a:pt x="2021" y="1326"/>
                  </a:lnTo>
                  <a:lnTo>
                    <a:pt x="2084" y="1161"/>
                  </a:lnTo>
                  <a:lnTo>
                    <a:pt x="2061" y="1123"/>
                  </a:lnTo>
                  <a:lnTo>
                    <a:pt x="2021" y="1126"/>
                  </a:lnTo>
                  <a:lnTo>
                    <a:pt x="2007" y="1106"/>
                  </a:lnTo>
                  <a:lnTo>
                    <a:pt x="2017" y="1089"/>
                  </a:lnTo>
                  <a:lnTo>
                    <a:pt x="2021" y="1038"/>
                  </a:lnTo>
                  <a:lnTo>
                    <a:pt x="2095" y="947"/>
                  </a:lnTo>
                  <a:lnTo>
                    <a:pt x="2125" y="939"/>
                  </a:lnTo>
                  <a:lnTo>
                    <a:pt x="2145" y="923"/>
                  </a:lnTo>
                  <a:lnTo>
                    <a:pt x="2152" y="869"/>
                  </a:lnTo>
                  <a:lnTo>
                    <a:pt x="2166" y="858"/>
                  </a:lnTo>
                  <a:lnTo>
                    <a:pt x="2233" y="760"/>
                  </a:lnTo>
                  <a:lnTo>
                    <a:pt x="2293" y="692"/>
                  </a:lnTo>
                  <a:lnTo>
                    <a:pt x="2296" y="628"/>
                  </a:lnTo>
                  <a:lnTo>
                    <a:pt x="2243" y="588"/>
                  </a:lnTo>
                  <a:lnTo>
                    <a:pt x="2226" y="516"/>
                  </a:lnTo>
                  <a:lnTo>
                    <a:pt x="1749" y="397"/>
                  </a:lnTo>
                  <a:lnTo>
                    <a:pt x="1496" y="400"/>
                  </a:lnTo>
                  <a:lnTo>
                    <a:pt x="1490" y="380"/>
                  </a:lnTo>
                  <a:lnTo>
                    <a:pt x="1399" y="411"/>
                  </a:lnTo>
                  <a:lnTo>
                    <a:pt x="1325" y="400"/>
                  </a:lnTo>
                  <a:lnTo>
                    <a:pt x="1288" y="377"/>
                  </a:lnTo>
                  <a:lnTo>
                    <a:pt x="1267" y="388"/>
                  </a:lnTo>
                  <a:lnTo>
                    <a:pt x="1190" y="383"/>
                  </a:lnTo>
                  <a:lnTo>
                    <a:pt x="1164" y="363"/>
                  </a:lnTo>
                  <a:lnTo>
                    <a:pt x="1076" y="327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7"/>
            <p:cNvSpPr>
              <a:spLocks/>
            </p:cNvSpPr>
            <p:nvPr/>
          </p:nvSpPr>
          <p:spPr bwMode="auto">
            <a:xfrm>
              <a:off x="3706931" y="1568653"/>
              <a:ext cx="881696" cy="556191"/>
            </a:xfrm>
            <a:custGeom>
              <a:avLst/>
              <a:gdLst>
                <a:gd name="T0" fmla="*/ 1738 w 1869"/>
                <a:gd name="T1" fmla="*/ 397 h 1180"/>
                <a:gd name="T2" fmla="*/ 1738 w 1869"/>
                <a:gd name="T3" fmla="*/ 227 h 1180"/>
                <a:gd name="T4" fmla="*/ 1748 w 1869"/>
                <a:gd name="T5" fmla="*/ 163 h 1180"/>
                <a:gd name="T6" fmla="*/ 1714 w 1869"/>
                <a:gd name="T7" fmla="*/ 75 h 1180"/>
                <a:gd name="T8" fmla="*/ 88 w 1869"/>
                <a:gd name="T9" fmla="*/ 0 h 1180"/>
                <a:gd name="T10" fmla="*/ 0 w 1869"/>
                <a:gd name="T11" fmla="*/ 1092 h 1180"/>
                <a:gd name="T12" fmla="*/ 917 w 1869"/>
                <a:gd name="T13" fmla="*/ 1153 h 1180"/>
                <a:gd name="T14" fmla="*/ 1869 w 1869"/>
                <a:gd name="T15" fmla="*/ 1180 h 1180"/>
                <a:gd name="T16" fmla="*/ 1860 w 1869"/>
                <a:gd name="T17" fmla="*/ 1041 h 1180"/>
                <a:gd name="T18" fmla="*/ 1829 w 1869"/>
                <a:gd name="T19" fmla="*/ 919 h 1180"/>
                <a:gd name="T20" fmla="*/ 1792 w 1869"/>
                <a:gd name="T21" fmla="*/ 536 h 1180"/>
                <a:gd name="T22" fmla="*/ 1761 w 1869"/>
                <a:gd name="T23" fmla="*/ 478 h 1180"/>
                <a:gd name="T24" fmla="*/ 1738 w 1869"/>
                <a:gd name="T25" fmla="*/ 397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9" h="1180">
                  <a:moveTo>
                    <a:pt x="1738" y="397"/>
                  </a:moveTo>
                  <a:lnTo>
                    <a:pt x="1738" y="227"/>
                  </a:lnTo>
                  <a:lnTo>
                    <a:pt x="1748" y="163"/>
                  </a:lnTo>
                  <a:lnTo>
                    <a:pt x="1714" y="75"/>
                  </a:lnTo>
                  <a:lnTo>
                    <a:pt x="88" y="0"/>
                  </a:lnTo>
                  <a:lnTo>
                    <a:pt x="0" y="1092"/>
                  </a:lnTo>
                  <a:lnTo>
                    <a:pt x="917" y="1153"/>
                  </a:lnTo>
                  <a:lnTo>
                    <a:pt x="1869" y="1180"/>
                  </a:lnTo>
                  <a:lnTo>
                    <a:pt x="1860" y="1041"/>
                  </a:lnTo>
                  <a:lnTo>
                    <a:pt x="1829" y="919"/>
                  </a:lnTo>
                  <a:lnTo>
                    <a:pt x="1792" y="536"/>
                  </a:lnTo>
                  <a:lnTo>
                    <a:pt x="1761" y="478"/>
                  </a:lnTo>
                  <a:lnTo>
                    <a:pt x="1738" y="3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9"/>
            <p:cNvSpPr>
              <a:spLocks/>
            </p:cNvSpPr>
            <p:nvPr/>
          </p:nvSpPr>
          <p:spPr bwMode="auto">
            <a:xfrm>
              <a:off x="1054766" y="2273444"/>
              <a:ext cx="1081246" cy="1859629"/>
            </a:xfrm>
            <a:custGeom>
              <a:avLst/>
              <a:gdLst>
                <a:gd name="T0" fmla="*/ 1289 w 2294"/>
                <a:gd name="T1" fmla="*/ 3662 h 3940"/>
                <a:gd name="T2" fmla="*/ 1295 w 2294"/>
                <a:gd name="T3" fmla="*/ 3846 h 3940"/>
                <a:gd name="T4" fmla="*/ 2089 w 2294"/>
                <a:gd name="T5" fmla="*/ 3927 h 3940"/>
                <a:gd name="T6" fmla="*/ 2122 w 2294"/>
                <a:gd name="T7" fmla="*/ 3849 h 3940"/>
                <a:gd name="T8" fmla="*/ 2054 w 2294"/>
                <a:gd name="T9" fmla="*/ 3825 h 3940"/>
                <a:gd name="T10" fmla="*/ 2062 w 2294"/>
                <a:gd name="T11" fmla="*/ 3699 h 3940"/>
                <a:gd name="T12" fmla="*/ 2145 w 2294"/>
                <a:gd name="T13" fmla="*/ 3645 h 3940"/>
                <a:gd name="T14" fmla="*/ 2176 w 2294"/>
                <a:gd name="T15" fmla="*/ 3503 h 3940"/>
                <a:gd name="T16" fmla="*/ 2263 w 2294"/>
                <a:gd name="T17" fmla="*/ 3442 h 3940"/>
                <a:gd name="T18" fmla="*/ 2294 w 2294"/>
                <a:gd name="T19" fmla="*/ 3384 h 3940"/>
                <a:gd name="T20" fmla="*/ 2263 w 2294"/>
                <a:gd name="T21" fmla="*/ 3357 h 3940"/>
                <a:gd name="T22" fmla="*/ 2200 w 2294"/>
                <a:gd name="T23" fmla="*/ 3181 h 3940"/>
                <a:gd name="T24" fmla="*/ 1036 w 2294"/>
                <a:gd name="T25" fmla="*/ 1361 h 3940"/>
                <a:gd name="T26" fmla="*/ 240 w 2294"/>
                <a:gd name="T27" fmla="*/ 0 h 3940"/>
                <a:gd name="T28" fmla="*/ 209 w 2294"/>
                <a:gd name="T29" fmla="*/ 200 h 3940"/>
                <a:gd name="T30" fmla="*/ 75 w 2294"/>
                <a:gd name="T31" fmla="*/ 438 h 3940"/>
                <a:gd name="T32" fmla="*/ 41 w 2294"/>
                <a:gd name="T33" fmla="*/ 469 h 3940"/>
                <a:gd name="T34" fmla="*/ 47 w 2294"/>
                <a:gd name="T35" fmla="*/ 661 h 3940"/>
                <a:gd name="T36" fmla="*/ 88 w 2294"/>
                <a:gd name="T37" fmla="*/ 895 h 3940"/>
                <a:gd name="T38" fmla="*/ 47 w 2294"/>
                <a:gd name="T39" fmla="*/ 1042 h 3940"/>
                <a:gd name="T40" fmla="*/ 61 w 2294"/>
                <a:gd name="T41" fmla="*/ 1167 h 3940"/>
                <a:gd name="T42" fmla="*/ 166 w 2294"/>
                <a:gd name="T43" fmla="*/ 1387 h 3940"/>
                <a:gd name="T44" fmla="*/ 155 w 2294"/>
                <a:gd name="T45" fmla="*/ 1448 h 3940"/>
                <a:gd name="T46" fmla="*/ 246 w 2294"/>
                <a:gd name="T47" fmla="*/ 1587 h 3940"/>
                <a:gd name="T48" fmla="*/ 216 w 2294"/>
                <a:gd name="T49" fmla="*/ 1695 h 3940"/>
                <a:gd name="T50" fmla="*/ 287 w 2294"/>
                <a:gd name="T51" fmla="*/ 1933 h 3940"/>
                <a:gd name="T52" fmla="*/ 346 w 2294"/>
                <a:gd name="T53" fmla="*/ 1987 h 3940"/>
                <a:gd name="T54" fmla="*/ 293 w 2294"/>
                <a:gd name="T55" fmla="*/ 2072 h 3940"/>
                <a:gd name="T56" fmla="*/ 263 w 2294"/>
                <a:gd name="T57" fmla="*/ 2137 h 3940"/>
                <a:gd name="T58" fmla="*/ 323 w 2294"/>
                <a:gd name="T59" fmla="*/ 2256 h 3940"/>
                <a:gd name="T60" fmla="*/ 394 w 2294"/>
                <a:gd name="T61" fmla="*/ 2472 h 3940"/>
                <a:gd name="T62" fmla="*/ 481 w 2294"/>
                <a:gd name="T63" fmla="*/ 2656 h 3940"/>
                <a:gd name="T64" fmla="*/ 508 w 2294"/>
                <a:gd name="T65" fmla="*/ 2713 h 3940"/>
                <a:gd name="T66" fmla="*/ 458 w 2294"/>
                <a:gd name="T67" fmla="*/ 2893 h 3940"/>
                <a:gd name="T68" fmla="*/ 566 w 2294"/>
                <a:gd name="T69" fmla="*/ 2946 h 3940"/>
                <a:gd name="T70" fmla="*/ 704 w 2294"/>
                <a:gd name="T71" fmla="*/ 3012 h 3940"/>
                <a:gd name="T72" fmla="*/ 798 w 2294"/>
                <a:gd name="T73" fmla="*/ 3062 h 3940"/>
                <a:gd name="T74" fmla="*/ 922 w 2294"/>
                <a:gd name="T75" fmla="*/ 3212 h 3940"/>
                <a:gd name="T76" fmla="*/ 1026 w 2294"/>
                <a:gd name="T77" fmla="*/ 3259 h 3940"/>
                <a:gd name="T78" fmla="*/ 1013 w 2294"/>
                <a:gd name="T79" fmla="*/ 3323 h 3940"/>
                <a:gd name="T80" fmla="*/ 1069 w 2294"/>
                <a:gd name="T81" fmla="*/ 3354 h 3940"/>
                <a:gd name="T82" fmla="*/ 1164 w 2294"/>
                <a:gd name="T83" fmla="*/ 3432 h 3940"/>
                <a:gd name="T84" fmla="*/ 1242 w 2294"/>
                <a:gd name="T85" fmla="*/ 3540 h 3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94" h="3940">
                  <a:moveTo>
                    <a:pt x="1281" y="3608"/>
                  </a:moveTo>
                  <a:lnTo>
                    <a:pt x="1289" y="3662"/>
                  </a:lnTo>
                  <a:lnTo>
                    <a:pt x="1289" y="3815"/>
                  </a:lnTo>
                  <a:lnTo>
                    <a:pt x="1295" y="3846"/>
                  </a:lnTo>
                  <a:lnTo>
                    <a:pt x="2018" y="3940"/>
                  </a:lnTo>
                  <a:lnTo>
                    <a:pt x="2089" y="3927"/>
                  </a:lnTo>
                  <a:lnTo>
                    <a:pt x="2112" y="3890"/>
                  </a:lnTo>
                  <a:lnTo>
                    <a:pt x="2122" y="3849"/>
                  </a:lnTo>
                  <a:lnTo>
                    <a:pt x="2062" y="3838"/>
                  </a:lnTo>
                  <a:lnTo>
                    <a:pt x="2054" y="3825"/>
                  </a:lnTo>
                  <a:lnTo>
                    <a:pt x="2062" y="3794"/>
                  </a:lnTo>
                  <a:lnTo>
                    <a:pt x="2062" y="3699"/>
                  </a:lnTo>
                  <a:lnTo>
                    <a:pt x="2098" y="3690"/>
                  </a:lnTo>
                  <a:lnTo>
                    <a:pt x="2145" y="3645"/>
                  </a:lnTo>
                  <a:lnTo>
                    <a:pt x="2153" y="3563"/>
                  </a:lnTo>
                  <a:lnTo>
                    <a:pt x="2176" y="3503"/>
                  </a:lnTo>
                  <a:lnTo>
                    <a:pt x="2209" y="3469"/>
                  </a:lnTo>
                  <a:lnTo>
                    <a:pt x="2263" y="3442"/>
                  </a:lnTo>
                  <a:lnTo>
                    <a:pt x="2290" y="3421"/>
                  </a:lnTo>
                  <a:lnTo>
                    <a:pt x="2294" y="3384"/>
                  </a:lnTo>
                  <a:lnTo>
                    <a:pt x="2277" y="3374"/>
                  </a:lnTo>
                  <a:lnTo>
                    <a:pt x="2263" y="3357"/>
                  </a:lnTo>
                  <a:lnTo>
                    <a:pt x="2243" y="3259"/>
                  </a:lnTo>
                  <a:lnTo>
                    <a:pt x="2200" y="3181"/>
                  </a:lnTo>
                  <a:lnTo>
                    <a:pt x="2206" y="3126"/>
                  </a:lnTo>
                  <a:lnTo>
                    <a:pt x="1036" y="1361"/>
                  </a:lnTo>
                  <a:lnTo>
                    <a:pt x="1308" y="306"/>
                  </a:lnTo>
                  <a:lnTo>
                    <a:pt x="240" y="0"/>
                  </a:lnTo>
                  <a:lnTo>
                    <a:pt x="213" y="78"/>
                  </a:lnTo>
                  <a:lnTo>
                    <a:pt x="209" y="200"/>
                  </a:lnTo>
                  <a:lnTo>
                    <a:pt x="125" y="394"/>
                  </a:lnTo>
                  <a:lnTo>
                    <a:pt x="75" y="438"/>
                  </a:lnTo>
                  <a:lnTo>
                    <a:pt x="67" y="455"/>
                  </a:lnTo>
                  <a:lnTo>
                    <a:pt x="41" y="469"/>
                  </a:lnTo>
                  <a:lnTo>
                    <a:pt x="0" y="591"/>
                  </a:lnTo>
                  <a:lnTo>
                    <a:pt x="47" y="661"/>
                  </a:lnTo>
                  <a:lnTo>
                    <a:pt x="94" y="791"/>
                  </a:lnTo>
                  <a:lnTo>
                    <a:pt x="88" y="895"/>
                  </a:lnTo>
                  <a:lnTo>
                    <a:pt x="58" y="947"/>
                  </a:lnTo>
                  <a:lnTo>
                    <a:pt x="47" y="1042"/>
                  </a:lnTo>
                  <a:lnTo>
                    <a:pt x="34" y="1103"/>
                  </a:lnTo>
                  <a:lnTo>
                    <a:pt x="61" y="1167"/>
                  </a:lnTo>
                  <a:lnTo>
                    <a:pt x="108" y="1242"/>
                  </a:lnTo>
                  <a:lnTo>
                    <a:pt x="166" y="1387"/>
                  </a:lnTo>
                  <a:lnTo>
                    <a:pt x="158" y="1442"/>
                  </a:lnTo>
                  <a:lnTo>
                    <a:pt x="155" y="1448"/>
                  </a:lnTo>
                  <a:lnTo>
                    <a:pt x="155" y="1482"/>
                  </a:lnTo>
                  <a:lnTo>
                    <a:pt x="246" y="1587"/>
                  </a:lnTo>
                  <a:lnTo>
                    <a:pt x="229" y="1662"/>
                  </a:lnTo>
                  <a:lnTo>
                    <a:pt x="216" y="1695"/>
                  </a:lnTo>
                  <a:lnTo>
                    <a:pt x="219" y="1831"/>
                  </a:lnTo>
                  <a:lnTo>
                    <a:pt x="287" y="1933"/>
                  </a:lnTo>
                  <a:lnTo>
                    <a:pt x="330" y="1940"/>
                  </a:lnTo>
                  <a:lnTo>
                    <a:pt x="346" y="1987"/>
                  </a:lnTo>
                  <a:lnTo>
                    <a:pt x="326" y="2045"/>
                  </a:lnTo>
                  <a:lnTo>
                    <a:pt x="293" y="2072"/>
                  </a:lnTo>
                  <a:lnTo>
                    <a:pt x="276" y="2072"/>
                  </a:lnTo>
                  <a:lnTo>
                    <a:pt x="263" y="2137"/>
                  </a:lnTo>
                  <a:lnTo>
                    <a:pt x="269" y="2184"/>
                  </a:lnTo>
                  <a:lnTo>
                    <a:pt x="323" y="2256"/>
                  </a:lnTo>
                  <a:lnTo>
                    <a:pt x="373" y="2421"/>
                  </a:lnTo>
                  <a:lnTo>
                    <a:pt x="394" y="2472"/>
                  </a:lnTo>
                  <a:lnTo>
                    <a:pt x="475" y="2607"/>
                  </a:lnTo>
                  <a:lnTo>
                    <a:pt x="481" y="2656"/>
                  </a:lnTo>
                  <a:lnTo>
                    <a:pt x="508" y="2673"/>
                  </a:lnTo>
                  <a:lnTo>
                    <a:pt x="508" y="2713"/>
                  </a:lnTo>
                  <a:lnTo>
                    <a:pt x="495" y="2743"/>
                  </a:lnTo>
                  <a:lnTo>
                    <a:pt x="458" y="2893"/>
                  </a:lnTo>
                  <a:lnTo>
                    <a:pt x="498" y="2940"/>
                  </a:lnTo>
                  <a:lnTo>
                    <a:pt x="566" y="2946"/>
                  </a:lnTo>
                  <a:lnTo>
                    <a:pt x="639" y="2974"/>
                  </a:lnTo>
                  <a:lnTo>
                    <a:pt x="704" y="3012"/>
                  </a:lnTo>
                  <a:lnTo>
                    <a:pt x="751" y="3012"/>
                  </a:lnTo>
                  <a:lnTo>
                    <a:pt x="798" y="3062"/>
                  </a:lnTo>
                  <a:lnTo>
                    <a:pt x="858" y="3177"/>
                  </a:lnTo>
                  <a:lnTo>
                    <a:pt x="922" y="3212"/>
                  </a:lnTo>
                  <a:lnTo>
                    <a:pt x="1002" y="3224"/>
                  </a:lnTo>
                  <a:lnTo>
                    <a:pt x="1026" y="3259"/>
                  </a:lnTo>
                  <a:lnTo>
                    <a:pt x="1036" y="3313"/>
                  </a:lnTo>
                  <a:lnTo>
                    <a:pt x="1013" y="3323"/>
                  </a:lnTo>
                  <a:lnTo>
                    <a:pt x="1016" y="3340"/>
                  </a:lnTo>
                  <a:lnTo>
                    <a:pt x="1069" y="3354"/>
                  </a:lnTo>
                  <a:lnTo>
                    <a:pt x="1116" y="3357"/>
                  </a:lnTo>
                  <a:lnTo>
                    <a:pt x="1164" y="3432"/>
                  </a:lnTo>
                  <a:lnTo>
                    <a:pt x="1228" y="3503"/>
                  </a:lnTo>
                  <a:lnTo>
                    <a:pt x="1242" y="3540"/>
                  </a:lnTo>
                  <a:lnTo>
                    <a:pt x="1281" y="36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0"/>
            <p:cNvSpPr>
              <a:spLocks/>
            </p:cNvSpPr>
            <p:nvPr/>
          </p:nvSpPr>
          <p:spPr bwMode="auto">
            <a:xfrm>
              <a:off x="1299603" y="3742466"/>
              <a:ext cx="33966" cy="22644"/>
            </a:xfrm>
            <a:custGeom>
              <a:avLst/>
              <a:gdLst>
                <a:gd name="T0" fmla="*/ 73 w 73"/>
                <a:gd name="T1" fmla="*/ 24 h 47"/>
                <a:gd name="T2" fmla="*/ 53 w 73"/>
                <a:gd name="T3" fmla="*/ 0 h 47"/>
                <a:gd name="T4" fmla="*/ 0 w 73"/>
                <a:gd name="T5" fmla="*/ 3 h 47"/>
                <a:gd name="T6" fmla="*/ 9 w 73"/>
                <a:gd name="T7" fmla="*/ 24 h 47"/>
                <a:gd name="T8" fmla="*/ 16 w 73"/>
                <a:gd name="T9" fmla="*/ 47 h 47"/>
                <a:gd name="T10" fmla="*/ 70 w 73"/>
                <a:gd name="T11" fmla="*/ 47 h 47"/>
                <a:gd name="T12" fmla="*/ 73 w 73"/>
                <a:gd name="T13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47">
                  <a:moveTo>
                    <a:pt x="73" y="24"/>
                  </a:moveTo>
                  <a:lnTo>
                    <a:pt x="53" y="0"/>
                  </a:lnTo>
                  <a:lnTo>
                    <a:pt x="0" y="3"/>
                  </a:lnTo>
                  <a:lnTo>
                    <a:pt x="9" y="24"/>
                  </a:lnTo>
                  <a:lnTo>
                    <a:pt x="16" y="47"/>
                  </a:lnTo>
                  <a:lnTo>
                    <a:pt x="70" y="47"/>
                  </a:lnTo>
                  <a:lnTo>
                    <a:pt x="73" y="24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1"/>
            <p:cNvSpPr>
              <a:spLocks/>
            </p:cNvSpPr>
            <p:nvPr/>
          </p:nvSpPr>
          <p:spPr bwMode="auto">
            <a:xfrm>
              <a:off x="1337815" y="3738220"/>
              <a:ext cx="62271" cy="29721"/>
            </a:xfrm>
            <a:custGeom>
              <a:avLst/>
              <a:gdLst>
                <a:gd name="T0" fmla="*/ 78 w 132"/>
                <a:gd name="T1" fmla="*/ 34 h 64"/>
                <a:gd name="T2" fmla="*/ 20 w 132"/>
                <a:gd name="T3" fmla="*/ 0 h 64"/>
                <a:gd name="T4" fmla="*/ 0 w 132"/>
                <a:gd name="T5" fmla="*/ 10 h 64"/>
                <a:gd name="T6" fmla="*/ 14 w 132"/>
                <a:gd name="T7" fmla="*/ 34 h 64"/>
                <a:gd name="T8" fmla="*/ 41 w 132"/>
                <a:gd name="T9" fmla="*/ 61 h 64"/>
                <a:gd name="T10" fmla="*/ 114 w 132"/>
                <a:gd name="T11" fmla="*/ 64 h 64"/>
                <a:gd name="T12" fmla="*/ 132 w 132"/>
                <a:gd name="T13" fmla="*/ 54 h 64"/>
                <a:gd name="T14" fmla="*/ 78 w 132"/>
                <a:gd name="T15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64">
                  <a:moveTo>
                    <a:pt x="78" y="34"/>
                  </a:moveTo>
                  <a:lnTo>
                    <a:pt x="20" y="0"/>
                  </a:lnTo>
                  <a:lnTo>
                    <a:pt x="0" y="10"/>
                  </a:lnTo>
                  <a:lnTo>
                    <a:pt x="14" y="34"/>
                  </a:lnTo>
                  <a:lnTo>
                    <a:pt x="41" y="61"/>
                  </a:lnTo>
                  <a:lnTo>
                    <a:pt x="114" y="64"/>
                  </a:lnTo>
                  <a:lnTo>
                    <a:pt x="132" y="54"/>
                  </a:lnTo>
                  <a:lnTo>
                    <a:pt x="78" y="34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2"/>
            <p:cNvSpPr>
              <a:spLocks/>
            </p:cNvSpPr>
            <p:nvPr/>
          </p:nvSpPr>
          <p:spPr bwMode="auto">
            <a:xfrm>
              <a:off x="1499152" y="3885406"/>
              <a:ext cx="33966" cy="41042"/>
            </a:xfrm>
            <a:custGeom>
              <a:avLst/>
              <a:gdLst>
                <a:gd name="T0" fmla="*/ 0 w 74"/>
                <a:gd name="T1" fmla="*/ 3 h 88"/>
                <a:gd name="T2" fmla="*/ 0 w 74"/>
                <a:gd name="T3" fmla="*/ 23 h 88"/>
                <a:gd name="T4" fmla="*/ 40 w 74"/>
                <a:gd name="T5" fmla="*/ 78 h 88"/>
                <a:gd name="T6" fmla="*/ 68 w 74"/>
                <a:gd name="T7" fmla="*/ 88 h 88"/>
                <a:gd name="T8" fmla="*/ 74 w 74"/>
                <a:gd name="T9" fmla="*/ 64 h 88"/>
                <a:gd name="T10" fmla="*/ 60 w 74"/>
                <a:gd name="T11" fmla="*/ 34 h 88"/>
                <a:gd name="T12" fmla="*/ 16 w 74"/>
                <a:gd name="T13" fmla="*/ 0 h 88"/>
                <a:gd name="T14" fmla="*/ 0 w 74"/>
                <a:gd name="T15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88">
                  <a:moveTo>
                    <a:pt x="0" y="3"/>
                  </a:moveTo>
                  <a:lnTo>
                    <a:pt x="0" y="23"/>
                  </a:lnTo>
                  <a:lnTo>
                    <a:pt x="40" y="78"/>
                  </a:lnTo>
                  <a:lnTo>
                    <a:pt x="68" y="88"/>
                  </a:lnTo>
                  <a:lnTo>
                    <a:pt x="74" y="64"/>
                  </a:lnTo>
                  <a:lnTo>
                    <a:pt x="60" y="34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3"/>
            <p:cNvSpPr>
              <a:spLocks/>
            </p:cNvSpPr>
            <p:nvPr/>
          </p:nvSpPr>
          <p:spPr bwMode="auto">
            <a:xfrm>
              <a:off x="1482169" y="3963244"/>
              <a:ext cx="28305" cy="41042"/>
            </a:xfrm>
            <a:custGeom>
              <a:avLst/>
              <a:gdLst>
                <a:gd name="T0" fmla="*/ 34 w 58"/>
                <a:gd name="T1" fmla="*/ 88 h 88"/>
                <a:gd name="T2" fmla="*/ 58 w 58"/>
                <a:gd name="T3" fmla="*/ 81 h 88"/>
                <a:gd name="T4" fmla="*/ 11 w 58"/>
                <a:gd name="T5" fmla="*/ 0 h 88"/>
                <a:gd name="T6" fmla="*/ 0 w 58"/>
                <a:gd name="T7" fmla="*/ 0 h 88"/>
                <a:gd name="T8" fmla="*/ 0 w 58"/>
                <a:gd name="T9" fmla="*/ 37 h 88"/>
                <a:gd name="T10" fmla="*/ 0 w 58"/>
                <a:gd name="T11" fmla="*/ 40 h 88"/>
                <a:gd name="T12" fmla="*/ 3 w 58"/>
                <a:gd name="T13" fmla="*/ 48 h 88"/>
                <a:gd name="T14" fmla="*/ 6 w 58"/>
                <a:gd name="T15" fmla="*/ 56 h 88"/>
                <a:gd name="T16" fmla="*/ 14 w 58"/>
                <a:gd name="T17" fmla="*/ 68 h 88"/>
                <a:gd name="T18" fmla="*/ 34 w 58"/>
                <a:gd name="T1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88">
                  <a:moveTo>
                    <a:pt x="34" y="88"/>
                  </a:moveTo>
                  <a:lnTo>
                    <a:pt x="58" y="8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3" y="48"/>
                  </a:lnTo>
                  <a:lnTo>
                    <a:pt x="6" y="56"/>
                  </a:lnTo>
                  <a:lnTo>
                    <a:pt x="14" y="68"/>
                  </a:lnTo>
                  <a:lnTo>
                    <a:pt x="34" y="88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5"/>
            <p:cNvSpPr>
              <a:spLocks/>
            </p:cNvSpPr>
            <p:nvPr/>
          </p:nvSpPr>
          <p:spPr bwMode="auto">
            <a:xfrm>
              <a:off x="1543025" y="2419214"/>
              <a:ext cx="860468" cy="1327498"/>
            </a:xfrm>
            <a:custGeom>
              <a:avLst/>
              <a:gdLst>
                <a:gd name="T0" fmla="*/ 1042 w 1823"/>
                <a:gd name="T1" fmla="*/ 183 h 2814"/>
                <a:gd name="T2" fmla="*/ 269 w 1823"/>
                <a:gd name="T3" fmla="*/ 0 h 2814"/>
                <a:gd name="T4" fmla="*/ 0 w 1823"/>
                <a:gd name="T5" fmla="*/ 1052 h 2814"/>
                <a:gd name="T6" fmla="*/ 1130 w 1823"/>
                <a:gd name="T7" fmla="*/ 2764 h 2814"/>
                <a:gd name="T8" fmla="*/ 1170 w 1823"/>
                <a:gd name="T9" fmla="*/ 2814 h 2814"/>
                <a:gd name="T10" fmla="*/ 1197 w 1823"/>
                <a:gd name="T11" fmla="*/ 2781 h 2814"/>
                <a:gd name="T12" fmla="*/ 1207 w 1823"/>
                <a:gd name="T13" fmla="*/ 2573 h 2814"/>
                <a:gd name="T14" fmla="*/ 1211 w 1823"/>
                <a:gd name="T15" fmla="*/ 2547 h 2814"/>
                <a:gd name="T16" fmla="*/ 1211 w 1823"/>
                <a:gd name="T17" fmla="*/ 2431 h 2814"/>
                <a:gd name="T18" fmla="*/ 1258 w 1823"/>
                <a:gd name="T19" fmla="*/ 2404 h 2814"/>
                <a:gd name="T20" fmla="*/ 1271 w 1823"/>
                <a:gd name="T21" fmla="*/ 2404 h 2814"/>
                <a:gd name="T22" fmla="*/ 1288 w 1823"/>
                <a:gd name="T23" fmla="*/ 2425 h 2814"/>
                <a:gd name="T24" fmla="*/ 1332 w 1823"/>
                <a:gd name="T25" fmla="*/ 2431 h 2814"/>
                <a:gd name="T26" fmla="*/ 1352 w 1823"/>
                <a:gd name="T27" fmla="*/ 2475 h 2814"/>
                <a:gd name="T28" fmla="*/ 1392 w 1823"/>
                <a:gd name="T29" fmla="*/ 2475 h 2814"/>
                <a:gd name="T30" fmla="*/ 1429 w 1823"/>
                <a:gd name="T31" fmla="*/ 2425 h 2814"/>
                <a:gd name="T32" fmla="*/ 1823 w 1823"/>
                <a:gd name="T33" fmla="*/ 352 h 2814"/>
                <a:gd name="T34" fmla="*/ 1039 w 1823"/>
                <a:gd name="T35" fmla="*/ 183 h 2814"/>
                <a:gd name="T36" fmla="*/ 1042 w 1823"/>
                <a:gd name="T37" fmla="*/ 183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23" h="2814">
                  <a:moveTo>
                    <a:pt x="1042" y="183"/>
                  </a:moveTo>
                  <a:lnTo>
                    <a:pt x="269" y="0"/>
                  </a:lnTo>
                  <a:lnTo>
                    <a:pt x="0" y="1052"/>
                  </a:lnTo>
                  <a:lnTo>
                    <a:pt x="1130" y="2764"/>
                  </a:lnTo>
                  <a:lnTo>
                    <a:pt x="1170" y="2814"/>
                  </a:lnTo>
                  <a:lnTo>
                    <a:pt x="1197" y="2781"/>
                  </a:lnTo>
                  <a:lnTo>
                    <a:pt x="1207" y="2573"/>
                  </a:lnTo>
                  <a:lnTo>
                    <a:pt x="1211" y="2547"/>
                  </a:lnTo>
                  <a:lnTo>
                    <a:pt x="1211" y="2431"/>
                  </a:lnTo>
                  <a:lnTo>
                    <a:pt x="1258" y="2404"/>
                  </a:lnTo>
                  <a:lnTo>
                    <a:pt x="1271" y="2404"/>
                  </a:lnTo>
                  <a:lnTo>
                    <a:pt x="1288" y="2425"/>
                  </a:lnTo>
                  <a:lnTo>
                    <a:pt x="1332" y="2431"/>
                  </a:lnTo>
                  <a:lnTo>
                    <a:pt x="1352" y="2475"/>
                  </a:lnTo>
                  <a:lnTo>
                    <a:pt x="1392" y="2475"/>
                  </a:lnTo>
                  <a:lnTo>
                    <a:pt x="1429" y="2425"/>
                  </a:lnTo>
                  <a:lnTo>
                    <a:pt x="1823" y="352"/>
                  </a:lnTo>
                  <a:lnTo>
                    <a:pt x="1039" y="183"/>
                  </a:lnTo>
                  <a:lnTo>
                    <a:pt x="1042" y="18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7"/>
            <p:cNvSpPr>
              <a:spLocks/>
            </p:cNvSpPr>
            <p:nvPr/>
          </p:nvSpPr>
          <p:spPr bwMode="auto">
            <a:xfrm>
              <a:off x="2239325" y="2586212"/>
              <a:ext cx="759985" cy="952459"/>
            </a:xfrm>
            <a:custGeom>
              <a:avLst/>
              <a:gdLst>
                <a:gd name="T0" fmla="*/ 1079 w 1611"/>
                <a:gd name="T1" fmla="*/ 509 h 2021"/>
                <a:gd name="T2" fmla="*/ 1133 w 1611"/>
                <a:gd name="T3" fmla="*/ 136 h 2021"/>
                <a:gd name="T4" fmla="*/ 347 w 1611"/>
                <a:gd name="T5" fmla="*/ 0 h 2021"/>
                <a:gd name="T6" fmla="*/ 0 w 1611"/>
                <a:gd name="T7" fmla="*/ 1777 h 2021"/>
                <a:gd name="T8" fmla="*/ 1412 w 1611"/>
                <a:gd name="T9" fmla="*/ 2021 h 2021"/>
                <a:gd name="T10" fmla="*/ 1611 w 1611"/>
                <a:gd name="T11" fmla="*/ 581 h 2021"/>
                <a:gd name="T12" fmla="*/ 1079 w 1611"/>
                <a:gd name="T13" fmla="*/ 509 h 2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1" h="2021">
                  <a:moveTo>
                    <a:pt x="1079" y="509"/>
                  </a:moveTo>
                  <a:lnTo>
                    <a:pt x="1133" y="136"/>
                  </a:lnTo>
                  <a:lnTo>
                    <a:pt x="347" y="0"/>
                  </a:lnTo>
                  <a:lnTo>
                    <a:pt x="0" y="1777"/>
                  </a:lnTo>
                  <a:lnTo>
                    <a:pt x="1412" y="2021"/>
                  </a:lnTo>
                  <a:lnTo>
                    <a:pt x="1611" y="581"/>
                  </a:lnTo>
                  <a:lnTo>
                    <a:pt x="1079" y="5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9"/>
            <p:cNvSpPr>
              <a:spLocks/>
            </p:cNvSpPr>
            <p:nvPr/>
          </p:nvSpPr>
          <p:spPr bwMode="auto">
            <a:xfrm>
              <a:off x="2748812" y="2141826"/>
              <a:ext cx="938306" cy="785460"/>
            </a:xfrm>
            <a:custGeom>
              <a:avLst/>
              <a:gdLst>
                <a:gd name="T0" fmla="*/ 1990 w 1990"/>
                <a:gd name="T1" fmla="*/ 220 h 1665"/>
                <a:gd name="T2" fmla="*/ 1278 w 1990"/>
                <a:gd name="T3" fmla="*/ 150 h 1665"/>
                <a:gd name="T4" fmla="*/ 223 w 1990"/>
                <a:gd name="T5" fmla="*/ 0 h 1665"/>
                <a:gd name="T6" fmla="*/ 0 w 1990"/>
                <a:gd name="T7" fmla="*/ 1451 h 1665"/>
                <a:gd name="T8" fmla="*/ 1873 w 1990"/>
                <a:gd name="T9" fmla="*/ 1665 h 1665"/>
                <a:gd name="T10" fmla="*/ 1990 w 1990"/>
                <a:gd name="T11" fmla="*/ 220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0" h="1665">
                  <a:moveTo>
                    <a:pt x="1990" y="220"/>
                  </a:moveTo>
                  <a:lnTo>
                    <a:pt x="1278" y="150"/>
                  </a:lnTo>
                  <a:lnTo>
                    <a:pt x="223" y="0"/>
                  </a:lnTo>
                  <a:lnTo>
                    <a:pt x="0" y="1451"/>
                  </a:lnTo>
                  <a:lnTo>
                    <a:pt x="1873" y="1665"/>
                  </a:lnTo>
                  <a:lnTo>
                    <a:pt x="1990" y="22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1"/>
            <p:cNvSpPr>
              <a:spLocks/>
            </p:cNvSpPr>
            <p:nvPr/>
          </p:nvSpPr>
          <p:spPr bwMode="auto">
            <a:xfrm>
              <a:off x="1987412" y="3422621"/>
              <a:ext cx="918492" cy="1078415"/>
            </a:xfrm>
            <a:custGeom>
              <a:avLst/>
              <a:gdLst>
                <a:gd name="T0" fmla="*/ 121 w 1947"/>
                <a:gd name="T1" fmla="*/ 1255 h 2286"/>
                <a:gd name="T2" fmla="*/ 85 w 1947"/>
                <a:gd name="T3" fmla="*/ 1264 h 2286"/>
                <a:gd name="T4" fmla="*/ 85 w 1947"/>
                <a:gd name="T5" fmla="*/ 1359 h 2286"/>
                <a:gd name="T6" fmla="*/ 77 w 1947"/>
                <a:gd name="T7" fmla="*/ 1390 h 2286"/>
                <a:gd name="T8" fmla="*/ 85 w 1947"/>
                <a:gd name="T9" fmla="*/ 1403 h 2286"/>
                <a:gd name="T10" fmla="*/ 145 w 1947"/>
                <a:gd name="T11" fmla="*/ 1414 h 2286"/>
                <a:gd name="T12" fmla="*/ 135 w 1947"/>
                <a:gd name="T13" fmla="*/ 1455 h 2286"/>
                <a:gd name="T14" fmla="*/ 112 w 1947"/>
                <a:gd name="T15" fmla="*/ 1492 h 2286"/>
                <a:gd name="T16" fmla="*/ 51 w 1947"/>
                <a:gd name="T17" fmla="*/ 1508 h 2286"/>
                <a:gd name="T18" fmla="*/ 7 w 1947"/>
                <a:gd name="T19" fmla="*/ 1542 h 2286"/>
                <a:gd name="T20" fmla="*/ 0 w 1947"/>
                <a:gd name="T21" fmla="*/ 1566 h 2286"/>
                <a:gd name="T22" fmla="*/ 7 w 1947"/>
                <a:gd name="T23" fmla="*/ 1583 h 2286"/>
                <a:gd name="T24" fmla="*/ 1029 w 1947"/>
                <a:gd name="T25" fmla="*/ 2187 h 2286"/>
                <a:gd name="T26" fmla="*/ 1668 w 1947"/>
                <a:gd name="T27" fmla="*/ 2286 h 2286"/>
                <a:gd name="T28" fmla="*/ 1947 w 1947"/>
                <a:gd name="T29" fmla="*/ 244 h 2286"/>
                <a:gd name="T30" fmla="*/ 535 w 1947"/>
                <a:gd name="T31" fmla="*/ 0 h 2286"/>
                <a:gd name="T32" fmla="*/ 488 w 1947"/>
                <a:gd name="T33" fmla="*/ 299 h 2286"/>
                <a:gd name="T34" fmla="*/ 451 w 1947"/>
                <a:gd name="T35" fmla="*/ 349 h 2286"/>
                <a:gd name="T36" fmla="*/ 411 w 1947"/>
                <a:gd name="T37" fmla="*/ 349 h 2286"/>
                <a:gd name="T38" fmla="*/ 391 w 1947"/>
                <a:gd name="T39" fmla="*/ 305 h 2286"/>
                <a:gd name="T40" fmla="*/ 347 w 1947"/>
                <a:gd name="T41" fmla="*/ 299 h 2286"/>
                <a:gd name="T42" fmla="*/ 330 w 1947"/>
                <a:gd name="T43" fmla="*/ 278 h 2286"/>
                <a:gd name="T44" fmla="*/ 317 w 1947"/>
                <a:gd name="T45" fmla="*/ 278 h 2286"/>
                <a:gd name="T46" fmla="*/ 270 w 1947"/>
                <a:gd name="T47" fmla="*/ 305 h 2286"/>
                <a:gd name="T48" fmla="*/ 270 w 1947"/>
                <a:gd name="T49" fmla="*/ 421 h 2286"/>
                <a:gd name="T50" fmla="*/ 266 w 1947"/>
                <a:gd name="T51" fmla="*/ 447 h 2286"/>
                <a:gd name="T52" fmla="*/ 256 w 1947"/>
                <a:gd name="T53" fmla="*/ 655 h 2286"/>
                <a:gd name="T54" fmla="*/ 229 w 1947"/>
                <a:gd name="T55" fmla="*/ 688 h 2286"/>
                <a:gd name="T56" fmla="*/ 223 w 1947"/>
                <a:gd name="T57" fmla="*/ 746 h 2286"/>
                <a:gd name="T58" fmla="*/ 266 w 1947"/>
                <a:gd name="T59" fmla="*/ 824 h 2286"/>
                <a:gd name="T60" fmla="*/ 286 w 1947"/>
                <a:gd name="T61" fmla="*/ 922 h 2286"/>
                <a:gd name="T62" fmla="*/ 300 w 1947"/>
                <a:gd name="T63" fmla="*/ 939 h 2286"/>
                <a:gd name="T64" fmla="*/ 317 w 1947"/>
                <a:gd name="T65" fmla="*/ 949 h 2286"/>
                <a:gd name="T66" fmla="*/ 313 w 1947"/>
                <a:gd name="T67" fmla="*/ 986 h 2286"/>
                <a:gd name="T68" fmla="*/ 286 w 1947"/>
                <a:gd name="T69" fmla="*/ 1007 h 2286"/>
                <a:gd name="T70" fmla="*/ 232 w 1947"/>
                <a:gd name="T71" fmla="*/ 1034 h 2286"/>
                <a:gd name="T72" fmla="*/ 199 w 1947"/>
                <a:gd name="T73" fmla="*/ 1068 h 2286"/>
                <a:gd name="T74" fmla="*/ 176 w 1947"/>
                <a:gd name="T75" fmla="*/ 1128 h 2286"/>
                <a:gd name="T76" fmla="*/ 165 w 1947"/>
                <a:gd name="T77" fmla="*/ 1210 h 2286"/>
                <a:gd name="T78" fmla="*/ 121 w 1947"/>
                <a:gd name="T79" fmla="*/ 1255 h 2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47" h="2286">
                  <a:moveTo>
                    <a:pt x="121" y="1255"/>
                  </a:moveTo>
                  <a:lnTo>
                    <a:pt x="85" y="1264"/>
                  </a:lnTo>
                  <a:lnTo>
                    <a:pt x="85" y="1359"/>
                  </a:lnTo>
                  <a:lnTo>
                    <a:pt x="77" y="1390"/>
                  </a:lnTo>
                  <a:lnTo>
                    <a:pt x="85" y="1403"/>
                  </a:lnTo>
                  <a:lnTo>
                    <a:pt x="145" y="1414"/>
                  </a:lnTo>
                  <a:lnTo>
                    <a:pt x="135" y="1455"/>
                  </a:lnTo>
                  <a:lnTo>
                    <a:pt x="112" y="1492"/>
                  </a:lnTo>
                  <a:lnTo>
                    <a:pt x="51" y="1508"/>
                  </a:lnTo>
                  <a:lnTo>
                    <a:pt x="7" y="1542"/>
                  </a:lnTo>
                  <a:lnTo>
                    <a:pt x="0" y="1566"/>
                  </a:lnTo>
                  <a:lnTo>
                    <a:pt x="7" y="1583"/>
                  </a:lnTo>
                  <a:lnTo>
                    <a:pt x="1029" y="2187"/>
                  </a:lnTo>
                  <a:lnTo>
                    <a:pt x="1668" y="2286"/>
                  </a:lnTo>
                  <a:lnTo>
                    <a:pt x="1947" y="244"/>
                  </a:lnTo>
                  <a:lnTo>
                    <a:pt x="535" y="0"/>
                  </a:lnTo>
                  <a:lnTo>
                    <a:pt x="488" y="299"/>
                  </a:lnTo>
                  <a:lnTo>
                    <a:pt x="451" y="349"/>
                  </a:lnTo>
                  <a:lnTo>
                    <a:pt x="411" y="349"/>
                  </a:lnTo>
                  <a:lnTo>
                    <a:pt x="391" y="305"/>
                  </a:lnTo>
                  <a:lnTo>
                    <a:pt x="347" y="299"/>
                  </a:lnTo>
                  <a:lnTo>
                    <a:pt x="330" y="278"/>
                  </a:lnTo>
                  <a:lnTo>
                    <a:pt x="317" y="278"/>
                  </a:lnTo>
                  <a:lnTo>
                    <a:pt x="270" y="305"/>
                  </a:lnTo>
                  <a:lnTo>
                    <a:pt x="270" y="421"/>
                  </a:lnTo>
                  <a:lnTo>
                    <a:pt x="266" y="447"/>
                  </a:lnTo>
                  <a:lnTo>
                    <a:pt x="256" y="655"/>
                  </a:lnTo>
                  <a:lnTo>
                    <a:pt x="229" y="688"/>
                  </a:lnTo>
                  <a:lnTo>
                    <a:pt x="223" y="746"/>
                  </a:lnTo>
                  <a:lnTo>
                    <a:pt x="266" y="824"/>
                  </a:lnTo>
                  <a:lnTo>
                    <a:pt x="286" y="922"/>
                  </a:lnTo>
                  <a:lnTo>
                    <a:pt x="300" y="939"/>
                  </a:lnTo>
                  <a:lnTo>
                    <a:pt x="317" y="949"/>
                  </a:lnTo>
                  <a:lnTo>
                    <a:pt x="313" y="986"/>
                  </a:lnTo>
                  <a:lnTo>
                    <a:pt x="286" y="1007"/>
                  </a:lnTo>
                  <a:lnTo>
                    <a:pt x="232" y="1034"/>
                  </a:lnTo>
                  <a:lnTo>
                    <a:pt x="199" y="1068"/>
                  </a:lnTo>
                  <a:lnTo>
                    <a:pt x="176" y="1128"/>
                  </a:lnTo>
                  <a:lnTo>
                    <a:pt x="165" y="1210"/>
                  </a:lnTo>
                  <a:lnTo>
                    <a:pt x="121" y="125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3"/>
            <p:cNvSpPr>
              <a:spLocks/>
            </p:cNvSpPr>
            <p:nvPr/>
          </p:nvSpPr>
          <p:spPr bwMode="auto">
            <a:xfrm>
              <a:off x="2905904" y="2859355"/>
              <a:ext cx="983593" cy="771308"/>
            </a:xfrm>
            <a:custGeom>
              <a:avLst/>
              <a:gdLst>
                <a:gd name="T0" fmla="*/ 1166 w 2085"/>
                <a:gd name="T1" fmla="*/ 1579 h 1634"/>
                <a:gd name="T2" fmla="*/ 1991 w 2085"/>
                <a:gd name="T3" fmla="*/ 1634 h 1634"/>
                <a:gd name="T4" fmla="*/ 2085 w 2085"/>
                <a:gd name="T5" fmla="*/ 186 h 1634"/>
                <a:gd name="T6" fmla="*/ 192 w 2085"/>
                <a:gd name="T7" fmla="*/ 0 h 1634"/>
                <a:gd name="T8" fmla="*/ 0 w 2085"/>
                <a:gd name="T9" fmla="*/ 1437 h 1634"/>
                <a:gd name="T10" fmla="*/ 1166 w 2085"/>
                <a:gd name="T11" fmla="*/ 1579 h 1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5" h="1634">
                  <a:moveTo>
                    <a:pt x="1166" y="1579"/>
                  </a:moveTo>
                  <a:lnTo>
                    <a:pt x="1991" y="1634"/>
                  </a:lnTo>
                  <a:lnTo>
                    <a:pt x="2085" y="186"/>
                  </a:lnTo>
                  <a:lnTo>
                    <a:pt x="192" y="0"/>
                  </a:lnTo>
                  <a:lnTo>
                    <a:pt x="0" y="1437"/>
                  </a:lnTo>
                  <a:lnTo>
                    <a:pt x="1166" y="1579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4" name="Freeform 75"/>
            <p:cNvSpPr>
              <a:spLocks/>
            </p:cNvSpPr>
            <p:nvPr/>
          </p:nvSpPr>
          <p:spPr bwMode="auto">
            <a:xfrm>
              <a:off x="3664474" y="2082386"/>
              <a:ext cx="939721" cy="629784"/>
            </a:xfrm>
            <a:custGeom>
              <a:avLst/>
              <a:gdLst>
                <a:gd name="T0" fmla="*/ 88 w 1990"/>
                <a:gd name="T1" fmla="*/ 0 h 1336"/>
                <a:gd name="T2" fmla="*/ 74 w 1990"/>
                <a:gd name="T3" fmla="*/ 88 h 1336"/>
                <a:gd name="T4" fmla="*/ 0 w 1990"/>
                <a:gd name="T5" fmla="*/ 1064 h 1336"/>
                <a:gd name="T6" fmla="*/ 1440 w 1990"/>
                <a:gd name="T7" fmla="*/ 1132 h 1336"/>
                <a:gd name="T8" fmla="*/ 1473 w 1990"/>
                <a:gd name="T9" fmla="*/ 1170 h 1336"/>
                <a:gd name="T10" fmla="*/ 1551 w 1990"/>
                <a:gd name="T11" fmla="*/ 1217 h 1336"/>
                <a:gd name="T12" fmla="*/ 1571 w 1990"/>
                <a:gd name="T13" fmla="*/ 1234 h 1336"/>
                <a:gd name="T14" fmla="*/ 1642 w 1990"/>
                <a:gd name="T15" fmla="*/ 1210 h 1336"/>
                <a:gd name="T16" fmla="*/ 1749 w 1990"/>
                <a:gd name="T17" fmla="*/ 1200 h 1336"/>
                <a:gd name="T18" fmla="*/ 1779 w 1990"/>
                <a:gd name="T19" fmla="*/ 1220 h 1336"/>
                <a:gd name="T20" fmla="*/ 1860 w 1990"/>
                <a:gd name="T21" fmla="*/ 1247 h 1336"/>
                <a:gd name="T22" fmla="*/ 1910 w 1990"/>
                <a:gd name="T23" fmla="*/ 1275 h 1336"/>
                <a:gd name="T24" fmla="*/ 1917 w 1990"/>
                <a:gd name="T25" fmla="*/ 1301 h 1336"/>
                <a:gd name="T26" fmla="*/ 1934 w 1990"/>
                <a:gd name="T27" fmla="*/ 1336 h 1336"/>
                <a:gd name="T28" fmla="*/ 1960 w 1990"/>
                <a:gd name="T29" fmla="*/ 1336 h 1336"/>
                <a:gd name="T30" fmla="*/ 1984 w 1990"/>
                <a:gd name="T31" fmla="*/ 1332 h 1336"/>
                <a:gd name="T32" fmla="*/ 1940 w 1990"/>
                <a:gd name="T33" fmla="*/ 1251 h 1336"/>
                <a:gd name="T34" fmla="*/ 1971 w 1990"/>
                <a:gd name="T35" fmla="*/ 1179 h 1336"/>
                <a:gd name="T36" fmla="*/ 1990 w 1990"/>
                <a:gd name="T37" fmla="*/ 1084 h 1336"/>
                <a:gd name="T38" fmla="*/ 1948 w 1990"/>
                <a:gd name="T39" fmla="*/ 1051 h 1336"/>
                <a:gd name="T40" fmla="*/ 1940 w 1990"/>
                <a:gd name="T41" fmla="*/ 1006 h 1336"/>
                <a:gd name="T42" fmla="*/ 1954 w 1990"/>
                <a:gd name="T43" fmla="*/ 966 h 1336"/>
                <a:gd name="T44" fmla="*/ 1984 w 1990"/>
                <a:gd name="T45" fmla="*/ 966 h 1336"/>
                <a:gd name="T46" fmla="*/ 1987 w 1990"/>
                <a:gd name="T47" fmla="*/ 356 h 1336"/>
                <a:gd name="T48" fmla="*/ 1981 w 1990"/>
                <a:gd name="T49" fmla="*/ 305 h 1336"/>
                <a:gd name="T50" fmla="*/ 1913 w 1990"/>
                <a:gd name="T51" fmla="*/ 250 h 1336"/>
                <a:gd name="T52" fmla="*/ 1896 w 1990"/>
                <a:gd name="T53" fmla="*/ 217 h 1336"/>
                <a:gd name="T54" fmla="*/ 1896 w 1990"/>
                <a:gd name="T55" fmla="*/ 192 h 1336"/>
                <a:gd name="T56" fmla="*/ 1931 w 1990"/>
                <a:gd name="T57" fmla="*/ 166 h 1336"/>
                <a:gd name="T58" fmla="*/ 1951 w 1990"/>
                <a:gd name="T59" fmla="*/ 142 h 1336"/>
                <a:gd name="T60" fmla="*/ 1957 w 1990"/>
                <a:gd name="T61" fmla="*/ 91 h 1336"/>
                <a:gd name="T62" fmla="*/ 1005 w 1990"/>
                <a:gd name="T63" fmla="*/ 64 h 1336"/>
                <a:gd name="T64" fmla="*/ 88 w 1990"/>
                <a:gd name="T65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90" h="1336">
                  <a:moveTo>
                    <a:pt x="88" y="0"/>
                  </a:moveTo>
                  <a:lnTo>
                    <a:pt x="74" y="88"/>
                  </a:lnTo>
                  <a:lnTo>
                    <a:pt x="0" y="1064"/>
                  </a:lnTo>
                  <a:lnTo>
                    <a:pt x="1440" y="1132"/>
                  </a:lnTo>
                  <a:lnTo>
                    <a:pt x="1473" y="1170"/>
                  </a:lnTo>
                  <a:lnTo>
                    <a:pt x="1551" y="1217"/>
                  </a:lnTo>
                  <a:lnTo>
                    <a:pt x="1571" y="1234"/>
                  </a:lnTo>
                  <a:lnTo>
                    <a:pt x="1642" y="1210"/>
                  </a:lnTo>
                  <a:lnTo>
                    <a:pt x="1749" y="1200"/>
                  </a:lnTo>
                  <a:lnTo>
                    <a:pt x="1779" y="1220"/>
                  </a:lnTo>
                  <a:lnTo>
                    <a:pt x="1860" y="1247"/>
                  </a:lnTo>
                  <a:lnTo>
                    <a:pt x="1910" y="1275"/>
                  </a:lnTo>
                  <a:lnTo>
                    <a:pt x="1917" y="1301"/>
                  </a:lnTo>
                  <a:lnTo>
                    <a:pt x="1934" y="1336"/>
                  </a:lnTo>
                  <a:lnTo>
                    <a:pt x="1960" y="1336"/>
                  </a:lnTo>
                  <a:lnTo>
                    <a:pt x="1984" y="1332"/>
                  </a:lnTo>
                  <a:lnTo>
                    <a:pt x="1940" y="1251"/>
                  </a:lnTo>
                  <a:lnTo>
                    <a:pt x="1971" y="1179"/>
                  </a:lnTo>
                  <a:lnTo>
                    <a:pt x="1990" y="1084"/>
                  </a:lnTo>
                  <a:lnTo>
                    <a:pt x="1948" y="1051"/>
                  </a:lnTo>
                  <a:lnTo>
                    <a:pt x="1940" y="1006"/>
                  </a:lnTo>
                  <a:lnTo>
                    <a:pt x="1954" y="966"/>
                  </a:lnTo>
                  <a:lnTo>
                    <a:pt x="1984" y="966"/>
                  </a:lnTo>
                  <a:lnTo>
                    <a:pt x="1987" y="356"/>
                  </a:lnTo>
                  <a:lnTo>
                    <a:pt x="1981" y="305"/>
                  </a:lnTo>
                  <a:lnTo>
                    <a:pt x="1913" y="250"/>
                  </a:lnTo>
                  <a:lnTo>
                    <a:pt x="1896" y="217"/>
                  </a:lnTo>
                  <a:lnTo>
                    <a:pt x="1896" y="192"/>
                  </a:lnTo>
                  <a:lnTo>
                    <a:pt x="1931" y="166"/>
                  </a:lnTo>
                  <a:lnTo>
                    <a:pt x="1951" y="142"/>
                  </a:lnTo>
                  <a:lnTo>
                    <a:pt x="1957" y="91"/>
                  </a:lnTo>
                  <a:lnTo>
                    <a:pt x="1005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7"/>
            <p:cNvSpPr>
              <a:spLocks/>
            </p:cNvSpPr>
            <p:nvPr/>
          </p:nvSpPr>
          <p:spPr bwMode="auto">
            <a:xfrm>
              <a:off x="4516450" y="1538933"/>
              <a:ext cx="884526" cy="999162"/>
            </a:xfrm>
            <a:custGeom>
              <a:avLst/>
              <a:gdLst>
                <a:gd name="T0" fmla="*/ 1432 w 1873"/>
                <a:gd name="T1" fmla="*/ 450 h 2119"/>
                <a:gd name="T2" fmla="*/ 1338 w 1873"/>
                <a:gd name="T3" fmla="*/ 434 h 2119"/>
                <a:gd name="T4" fmla="*/ 1318 w 1873"/>
                <a:gd name="T5" fmla="*/ 397 h 2119"/>
                <a:gd name="T6" fmla="*/ 1268 w 1873"/>
                <a:gd name="T7" fmla="*/ 383 h 2119"/>
                <a:gd name="T8" fmla="*/ 1234 w 1873"/>
                <a:gd name="T9" fmla="*/ 342 h 2119"/>
                <a:gd name="T10" fmla="*/ 1186 w 1873"/>
                <a:gd name="T11" fmla="*/ 352 h 2119"/>
                <a:gd name="T12" fmla="*/ 1039 w 1873"/>
                <a:gd name="T13" fmla="*/ 271 h 2119"/>
                <a:gd name="T14" fmla="*/ 968 w 1873"/>
                <a:gd name="T15" fmla="*/ 255 h 2119"/>
                <a:gd name="T16" fmla="*/ 912 w 1873"/>
                <a:gd name="T17" fmla="*/ 285 h 2119"/>
                <a:gd name="T18" fmla="*/ 827 w 1873"/>
                <a:gd name="T19" fmla="*/ 305 h 2119"/>
                <a:gd name="T20" fmla="*/ 723 w 1873"/>
                <a:gd name="T21" fmla="*/ 264 h 2119"/>
                <a:gd name="T22" fmla="*/ 642 w 1873"/>
                <a:gd name="T23" fmla="*/ 241 h 2119"/>
                <a:gd name="T24" fmla="*/ 578 w 1873"/>
                <a:gd name="T25" fmla="*/ 24 h 2119"/>
                <a:gd name="T26" fmla="*/ 498 w 1873"/>
                <a:gd name="T27" fmla="*/ 3 h 2119"/>
                <a:gd name="T28" fmla="*/ 0 w 1873"/>
                <a:gd name="T29" fmla="*/ 139 h 2119"/>
                <a:gd name="T30" fmla="*/ 20 w 1873"/>
                <a:gd name="T31" fmla="*/ 291 h 2119"/>
                <a:gd name="T32" fmla="*/ 43 w 1873"/>
                <a:gd name="T33" fmla="*/ 542 h 2119"/>
                <a:gd name="T34" fmla="*/ 111 w 1873"/>
                <a:gd name="T35" fmla="*/ 983 h 2119"/>
                <a:gd name="T36" fmla="*/ 151 w 1873"/>
                <a:gd name="T37" fmla="*/ 1244 h 2119"/>
                <a:gd name="T38" fmla="*/ 125 w 1873"/>
                <a:gd name="T39" fmla="*/ 1319 h 2119"/>
                <a:gd name="T40" fmla="*/ 90 w 1873"/>
                <a:gd name="T41" fmla="*/ 1370 h 2119"/>
                <a:gd name="T42" fmla="*/ 175 w 1873"/>
                <a:gd name="T43" fmla="*/ 1458 h 2119"/>
                <a:gd name="T44" fmla="*/ 178 w 1873"/>
                <a:gd name="T45" fmla="*/ 2119 h 2119"/>
                <a:gd name="T46" fmla="*/ 1523 w 1873"/>
                <a:gd name="T47" fmla="*/ 1973 h 2119"/>
                <a:gd name="T48" fmla="*/ 1375 w 1873"/>
                <a:gd name="T49" fmla="*/ 1861 h 2119"/>
                <a:gd name="T50" fmla="*/ 1257 w 1873"/>
                <a:gd name="T51" fmla="*/ 1756 h 2119"/>
                <a:gd name="T52" fmla="*/ 1170 w 1873"/>
                <a:gd name="T53" fmla="*/ 1706 h 2119"/>
                <a:gd name="T54" fmla="*/ 1113 w 1873"/>
                <a:gd name="T55" fmla="*/ 1484 h 2119"/>
                <a:gd name="T56" fmla="*/ 1133 w 1873"/>
                <a:gd name="T57" fmla="*/ 1380 h 2119"/>
                <a:gd name="T58" fmla="*/ 1083 w 1873"/>
                <a:gd name="T59" fmla="*/ 1339 h 2119"/>
                <a:gd name="T60" fmla="*/ 1207 w 1873"/>
                <a:gd name="T61" fmla="*/ 1180 h 2119"/>
                <a:gd name="T62" fmla="*/ 1230 w 1873"/>
                <a:gd name="T63" fmla="*/ 970 h 2119"/>
                <a:gd name="T64" fmla="*/ 1265 w 1873"/>
                <a:gd name="T65" fmla="*/ 915 h 2119"/>
                <a:gd name="T66" fmla="*/ 1342 w 1873"/>
                <a:gd name="T67" fmla="*/ 864 h 2119"/>
                <a:gd name="T68" fmla="*/ 1445 w 1873"/>
                <a:gd name="T69" fmla="*/ 766 h 2119"/>
                <a:gd name="T70" fmla="*/ 1520 w 1873"/>
                <a:gd name="T71" fmla="*/ 644 h 2119"/>
                <a:gd name="T72" fmla="*/ 1866 w 1873"/>
                <a:gd name="T73" fmla="*/ 471 h 2119"/>
                <a:gd name="T74" fmla="*/ 1802 w 1873"/>
                <a:gd name="T75" fmla="*/ 441 h 2119"/>
                <a:gd name="T76" fmla="*/ 1779 w 1873"/>
                <a:gd name="T77" fmla="*/ 458 h 2119"/>
                <a:gd name="T78" fmla="*/ 1604 w 1873"/>
                <a:gd name="T79" fmla="*/ 414 h 2119"/>
                <a:gd name="T80" fmla="*/ 1574 w 1873"/>
                <a:gd name="T81" fmla="*/ 427 h 2119"/>
                <a:gd name="T82" fmla="*/ 1509 w 1873"/>
                <a:gd name="T83" fmla="*/ 383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73" h="2119">
                  <a:moveTo>
                    <a:pt x="1459" y="437"/>
                  </a:moveTo>
                  <a:lnTo>
                    <a:pt x="1432" y="450"/>
                  </a:lnTo>
                  <a:lnTo>
                    <a:pt x="1379" y="450"/>
                  </a:lnTo>
                  <a:lnTo>
                    <a:pt x="1338" y="434"/>
                  </a:lnTo>
                  <a:lnTo>
                    <a:pt x="1338" y="400"/>
                  </a:lnTo>
                  <a:lnTo>
                    <a:pt x="1318" y="397"/>
                  </a:lnTo>
                  <a:lnTo>
                    <a:pt x="1312" y="403"/>
                  </a:lnTo>
                  <a:lnTo>
                    <a:pt x="1268" y="383"/>
                  </a:lnTo>
                  <a:lnTo>
                    <a:pt x="1257" y="336"/>
                  </a:lnTo>
                  <a:lnTo>
                    <a:pt x="1234" y="342"/>
                  </a:lnTo>
                  <a:lnTo>
                    <a:pt x="1227" y="359"/>
                  </a:lnTo>
                  <a:lnTo>
                    <a:pt x="1186" y="352"/>
                  </a:lnTo>
                  <a:lnTo>
                    <a:pt x="1100" y="311"/>
                  </a:lnTo>
                  <a:lnTo>
                    <a:pt x="1039" y="271"/>
                  </a:lnTo>
                  <a:lnTo>
                    <a:pt x="992" y="271"/>
                  </a:lnTo>
                  <a:lnTo>
                    <a:pt x="968" y="255"/>
                  </a:lnTo>
                  <a:lnTo>
                    <a:pt x="931" y="264"/>
                  </a:lnTo>
                  <a:lnTo>
                    <a:pt x="912" y="285"/>
                  </a:lnTo>
                  <a:lnTo>
                    <a:pt x="907" y="305"/>
                  </a:lnTo>
                  <a:lnTo>
                    <a:pt x="827" y="305"/>
                  </a:lnTo>
                  <a:lnTo>
                    <a:pt x="827" y="271"/>
                  </a:lnTo>
                  <a:lnTo>
                    <a:pt x="723" y="264"/>
                  </a:lnTo>
                  <a:lnTo>
                    <a:pt x="719" y="241"/>
                  </a:lnTo>
                  <a:lnTo>
                    <a:pt x="642" y="241"/>
                  </a:lnTo>
                  <a:lnTo>
                    <a:pt x="615" y="213"/>
                  </a:lnTo>
                  <a:lnTo>
                    <a:pt x="578" y="24"/>
                  </a:lnTo>
                  <a:lnTo>
                    <a:pt x="507" y="0"/>
                  </a:lnTo>
                  <a:lnTo>
                    <a:pt x="498" y="3"/>
                  </a:lnTo>
                  <a:lnTo>
                    <a:pt x="491" y="139"/>
                  </a:lnTo>
                  <a:lnTo>
                    <a:pt x="0" y="139"/>
                  </a:lnTo>
                  <a:lnTo>
                    <a:pt x="30" y="227"/>
                  </a:lnTo>
                  <a:lnTo>
                    <a:pt x="20" y="291"/>
                  </a:lnTo>
                  <a:lnTo>
                    <a:pt x="20" y="461"/>
                  </a:lnTo>
                  <a:lnTo>
                    <a:pt x="43" y="542"/>
                  </a:lnTo>
                  <a:lnTo>
                    <a:pt x="74" y="600"/>
                  </a:lnTo>
                  <a:lnTo>
                    <a:pt x="111" y="983"/>
                  </a:lnTo>
                  <a:lnTo>
                    <a:pt x="142" y="1105"/>
                  </a:lnTo>
                  <a:lnTo>
                    <a:pt x="151" y="1244"/>
                  </a:lnTo>
                  <a:lnTo>
                    <a:pt x="145" y="1298"/>
                  </a:lnTo>
                  <a:lnTo>
                    <a:pt x="125" y="1319"/>
                  </a:lnTo>
                  <a:lnTo>
                    <a:pt x="90" y="1345"/>
                  </a:lnTo>
                  <a:lnTo>
                    <a:pt x="90" y="1370"/>
                  </a:lnTo>
                  <a:lnTo>
                    <a:pt x="107" y="1403"/>
                  </a:lnTo>
                  <a:lnTo>
                    <a:pt x="175" y="1458"/>
                  </a:lnTo>
                  <a:lnTo>
                    <a:pt x="181" y="1509"/>
                  </a:lnTo>
                  <a:lnTo>
                    <a:pt x="178" y="2119"/>
                  </a:lnTo>
                  <a:lnTo>
                    <a:pt x="1539" y="2095"/>
                  </a:lnTo>
                  <a:lnTo>
                    <a:pt x="1523" y="1973"/>
                  </a:lnTo>
                  <a:lnTo>
                    <a:pt x="1489" y="1929"/>
                  </a:lnTo>
                  <a:lnTo>
                    <a:pt x="1375" y="1861"/>
                  </a:lnTo>
                  <a:lnTo>
                    <a:pt x="1312" y="1767"/>
                  </a:lnTo>
                  <a:lnTo>
                    <a:pt x="1257" y="1756"/>
                  </a:lnTo>
                  <a:lnTo>
                    <a:pt x="1227" y="1706"/>
                  </a:lnTo>
                  <a:lnTo>
                    <a:pt x="1170" y="1706"/>
                  </a:lnTo>
                  <a:lnTo>
                    <a:pt x="1123" y="1654"/>
                  </a:lnTo>
                  <a:lnTo>
                    <a:pt x="1113" y="1484"/>
                  </a:lnTo>
                  <a:lnTo>
                    <a:pt x="1143" y="1431"/>
                  </a:lnTo>
                  <a:lnTo>
                    <a:pt x="1133" y="1380"/>
                  </a:lnTo>
                  <a:lnTo>
                    <a:pt x="1092" y="1345"/>
                  </a:lnTo>
                  <a:lnTo>
                    <a:pt x="1083" y="1339"/>
                  </a:lnTo>
                  <a:lnTo>
                    <a:pt x="1123" y="1244"/>
                  </a:lnTo>
                  <a:lnTo>
                    <a:pt x="1207" y="1180"/>
                  </a:lnTo>
                  <a:lnTo>
                    <a:pt x="1227" y="1153"/>
                  </a:lnTo>
                  <a:lnTo>
                    <a:pt x="1230" y="970"/>
                  </a:lnTo>
                  <a:lnTo>
                    <a:pt x="1274" y="925"/>
                  </a:lnTo>
                  <a:lnTo>
                    <a:pt x="1265" y="915"/>
                  </a:lnTo>
                  <a:lnTo>
                    <a:pt x="1318" y="864"/>
                  </a:lnTo>
                  <a:lnTo>
                    <a:pt x="1342" y="864"/>
                  </a:lnTo>
                  <a:lnTo>
                    <a:pt x="1415" y="780"/>
                  </a:lnTo>
                  <a:lnTo>
                    <a:pt x="1445" y="766"/>
                  </a:lnTo>
                  <a:lnTo>
                    <a:pt x="1479" y="702"/>
                  </a:lnTo>
                  <a:lnTo>
                    <a:pt x="1520" y="644"/>
                  </a:lnTo>
                  <a:lnTo>
                    <a:pt x="1570" y="600"/>
                  </a:lnTo>
                  <a:lnTo>
                    <a:pt x="1866" y="471"/>
                  </a:lnTo>
                  <a:lnTo>
                    <a:pt x="1873" y="434"/>
                  </a:lnTo>
                  <a:lnTo>
                    <a:pt x="1802" y="441"/>
                  </a:lnTo>
                  <a:lnTo>
                    <a:pt x="1792" y="458"/>
                  </a:lnTo>
                  <a:lnTo>
                    <a:pt x="1779" y="458"/>
                  </a:lnTo>
                  <a:lnTo>
                    <a:pt x="1752" y="406"/>
                  </a:lnTo>
                  <a:lnTo>
                    <a:pt x="1604" y="414"/>
                  </a:lnTo>
                  <a:lnTo>
                    <a:pt x="1591" y="427"/>
                  </a:lnTo>
                  <a:lnTo>
                    <a:pt x="1574" y="427"/>
                  </a:lnTo>
                  <a:lnTo>
                    <a:pt x="1553" y="377"/>
                  </a:lnTo>
                  <a:lnTo>
                    <a:pt x="1509" y="383"/>
                  </a:lnTo>
                  <a:lnTo>
                    <a:pt x="1459" y="437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/>
            <p:cNvSpPr>
              <a:spLocks/>
            </p:cNvSpPr>
            <p:nvPr/>
          </p:nvSpPr>
          <p:spPr bwMode="auto">
            <a:xfrm>
              <a:off x="5027353" y="1933786"/>
              <a:ext cx="707621" cy="754325"/>
            </a:xfrm>
            <a:custGeom>
              <a:avLst/>
              <a:gdLst>
                <a:gd name="T0" fmla="*/ 147 w 1499"/>
                <a:gd name="T1" fmla="*/ 133 h 1600"/>
                <a:gd name="T2" fmla="*/ 124 w 1499"/>
                <a:gd name="T3" fmla="*/ 343 h 1600"/>
                <a:gd name="T4" fmla="*/ 0 w 1499"/>
                <a:gd name="T5" fmla="*/ 502 h 1600"/>
                <a:gd name="T6" fmla="*/ 50 w 1499"/>
                <a:gd name="T7" fmla="*/ 543 h 1600"/>
                <a:gd name="T8" fmla="*/ 30 w 1499"/>
                <a:gd name="T9" fmla="*/ 647 h 1600"/>
                <a:gd name="T10" fmla="*/ 87 w 1499"/>
                <a:gd name="T11" fmla="*/ 869 h 1600"/>
                <a:gd name="T12" fmla="*/ 174 w 1499"/>
                <a:gd name="T13" fmla="*/ 919 h 1600"/>
                <a:gd name="T14" fmla="*/ 292 w 1499"/>
                <a:gd name="T15" fmla="*/ 1024 h 1600"/>
                <a:gd name="T16" fmla="*/ 440 w 1499"/>
                <a:gd name="T17" fmla="*/ 1136 h 1600"/>
                <a:gd name="T18" fmla="*/ 508 w 1499"/>
                <a:gd name="T19" fmla="*/ 1339 h 1600"/>
                <a:gd name="T20" fmla="*/ 477 w 1499"/>
                <a:gd name="T21" fmla="*/ 1417 h 1600"/>
                <a:gd name="T22" fmla="*/ 521 w 1499"/>
                <a:gd name="T23" fmla="*/ 1533 h 1600"/>
                <a:gd name="T24" fmla="*/ 611 w 1499"/>
                <a:gd name="T25" fmla="*/ 1560 h 1600"/>
                <a:gd name="T26" fmla="*/ 1378 w 1499"/>
                <a:gd name="T27" fmla="*/ 1556 h 1600"/>
                <a:gd name="T28" fmla="*/ 1351 w 1499"/>
                <a:gd name="T29" fmla="*/ 1411 h 1600"/>
                <a:gd name="T30" fmla="*/ 1325 w 1499"/>
                <a:gd name="T31" fmla="*/ 1272 h 1600"/>
                <a:gd name="T32" fmla="*/ 1378 w 1499"/>
                <a:gd name="T33" fmla="*/ 1130 h 1600"/>
                <a:gd name="T34" fmla="*/ 1364 w 1499"/>
                <a:gd name="T35" fmla="*/ 986 h 1600"/>
                <a:gd name="T36" fmla="*/ 1399 w 1499"/>
                <a:gd name="T37" fmla="*/ 902 h 1600"/>
                <a:gd name="T38" fmla="*/ 1405 w 1499"/>
                <a:gd name="T39" fmla="*/ 783 h 1600"/>
                <a:gd name="T40" fmla="*/ 1499 w 1499"/>
                <a:gd name="T41" fmla="*/ 543 h 1600"/>
                <a:gd name="T42" fmla="*/ 1479 w 1499"/>
                <a:gd name="T43" fmla="*/ 536 h 1600"/>
                <a:gd name="T44" fmla="*/ 1334 w 1499"/>
                <a:gd name="T45" fmla="*/ 736 h 1600"/>
                <a:gd name="T46" fmla="*/ 1297 w 1499"/>
                <a:gd name="T47" fmla="*/ 783 h 1600"/>
                <a:gd name="T48" fmla="*/ 1254 w 1499"/>
                <a:gd name="T49" fmla="*/ 811 h 1600"/>
                <a:gd name="T50" fmla="*/ 1273 w 1499"/>
                <a:gd name="T51" fmla="*/ 743 h 1600"/>
                <a:gd name="T52" fmla="*/ 1338 w 1499"/>
                <a:gd name="T53" fmla="*/ 638 h 1600"/>
                <a:gd name="T54" fmla="*/ 1328 w 1499"/>
                <a:gd name="T55" fmla="*/ 586 h 1600"/>
                <a:gd name="T56" fmla="*/ 1281 w 1499"/>
                <a:gd name="T57" fmla="*/ 394 h 1600"/>
                <a:gd name="T58" fmla="*/ 1196 w 1499"/>
                <a:gd name="T59" fmla="*/ 339 h 1600"/>
                <a:gd name="T60" fmla="*/ 952 w 1499"/>
                <a:gd name="T61" fmla="*/ 275 h 1600"/>
                <a:gd name="T62" fmla="*/ 611 w 1499"/>
                <a:gd name="T63" fmla="*/ 129 h 1600"/>
                <a:gd name="T64" fmla="*/ 585 w 1499"/>
                <a:gd name="T65" fmla="*/ 149 h 1600"/>
                <a:gd name="T66" fmla="*/ 531 w 1499"/>
                <a:gd name="T67" fmla="*/ 116 h 1600"/>
                <a:gd name="T68" fmla="*/ 484 w 1499"/>
                <a:gd name="T69" fmla="*/ 136 h 1600"/>
                <a:gd name="T70" fmla="*/ 477 w 1499"/>
                <a:gd name="T71" fmla="*/ 91 h 1600"/>
                <a:gd name="T72" fmla="*/ 527 w 1499"/>
                <a:gd name="T73" fmla="*/ 21 h 1600"/>
                <a:gd name="T74" fmla="*/ 464 w 1499"/>
                <a:gd name="T75" fmla="*/ 14 h 1600"/>
                <a:gd name="T76" fmla="*/ 292 w 1499"/>
                <a:gd name="T77" fmla="*/ 96 h 1600"/>
                <a:gd name="T78" fmla="*/ 194 w 1499"/>
                <a:gd name="T79" fmla="*/ 102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99" h="1600">
                  <a:moveTo>
                    <a:pt x="182" y="85"/>
                  </a:moveTo>
                  <a:lnTo>
                    <a:pt x="147" y="133"/>
                  </a:lnTo>
                  <a:lnTo>
                    <a:pt x="144" y="316"/>
                  </a:lnTo>
                  <a:lnTo>
                    <a:pt x="124" y="343"/>
                  </a:lnTo>
                  <a:lnTo>
                    <a:pt x="40" y="407"/>
                  </a:lnTo>
                  <a:lnTo>
                    <a:pt x="0" y="502"/>
                  </a:lnTo>
                  <a:lnTo>
                    <a:pt x="9" y="508"/>
                  </a:lnTo>
                  <a:lnTo>
                    <a:pt x="50" y="543"/>
                  </a:lnTo>
                  <a:lnTo>
                    <a:pt x="60" y="594"/>
                  </a:lnTo>
                  <a:lnTo>
                    <a:pt x="30" y="647"/>
                  </a:lnTo>
                  <a:lnTo>
                    <a:pt x="40" y="817"/>
                  </a:lnTo>
                  <a:lnTo>
                    <a:pt x="87" y="869"/>
                  </a:lnTo>
                  <a:lnTo>
                    <a:pt x="144" y="869"/>
                  </a:lnTo>
                  <a:lnTo>
                    <a:pt x="174" y="919"/>
                  </a:lnTo>
                  <a:lnTo>
                    <a:pt x="229" y="930"/>
                  </a:lnTo>
                  <a:lnTo>
                    <a:pt x="292" y="1024"/>
                  </a:lnTo>
                  <a:lnTo>
                    <a:pt x="406" y="1092"/>
                  </a:lnTo>
                  <a:lnTo>
                    <a:pt x="440" y="1136"/>
                  </a:lnTo>
                  <a:lnTo>
                    <a:pt x="467" y="1313"/>
                  </a:lnTo>
                  <a:lnTo>
                    <a:pt x="508" y="1339"/>
                  </a:lnTo>
                  <a:lnTo>
                    <a:pt x="511" y="1363"/>
                  </a:lnTo>
                  <a:lnTo>
                    <a:pt x="477" y="1417"/>
                  </a:lnTo>
                  <a:lnTo>
                    <a:pt x="480" y="1472"/>
                  </a:lnTo>
                  <a:lnTo>
                    <a:pt x="521" y="1533"/>
                  </a:lnTo>
                  <a:lnTo>
                    <a:pt x="561" y="1553"/>
                  </a:lnTo>
                  <a:lnTo>
                    <a:pt x="611" y="1560"/>
                  </a:lnTo>
                  <a:lnTo>
                    <a:pt x="629" y="1600"/>
                  </a:lnTo>
                  <a:lnTo>
                    <a:pt x="1378" y="1556"/>
                  </a:lnTo>
                  <a:lnTo>
                    <a:pt x="1378" y="1486"/>
                  </a:lnTo>
                  <a:lnTo>
                    <a:pt x="1351" y="1411"/>
                  </a:lnTo>
                  <a:lnTo>
                    <a:pt x="1341" y="1313"/>
                  </a:lnTo>
                  <a:lnTo>
                    <a:pt x="1325" y="1272"/>
                  </a:lnTo>
                  <a:lnTo>
                    <a:pt x="1351" y="1174"/>
                  </a:lnTo>
                  <a:lnTo>
                    <a:pt x="1378" y="1130"/>
                  </a:lnTo>
                  <a:lnTo>
                    <a:pt x="1355" y="1017"/>
                  </a:lnTo>
                  <a:lnTo>
                    <a:pt x="1364" y="986"/>
                  </a:lnTo>
                  <a:lnTo>
                    <a:pt x="1395" y="946"/>
                  </a:lnTo>
                  <a:lnTo>
                    <a:pt x="1399" y="902"/>
                  </a:lnTo>
                  <a:lnTo>
                    <a:pt x="1385" y="882"/>
                  </a:lnTo>
                  <a:lnTo>
                    <a:pt x="1405" y="783"/>
                  </a:lnTo>
                  <a:lnTo>
                    <a:pt x="1496" y="580"/>
                  </a:lnTo>
                  <a:lnTo>
                    <a:pt x="1499" y="543"/>
                  </a:lnTo>
                  <a:lnTo>
                    <a:pt x="1493" y="525"/>
                  </a:lnTo>
                  <a:lnTo>
                    <a:pt x="1479" y="536"/>
                  </a:lnTo>
                  <a:lnTo>
                    <a:pt x="1364" y="705"/>
                  </a:lnTo>
                  <a:lnTo>
                    <a:pt x="1334" y="736"/>
                  </a:lnTo>
                  <a:lnTo>
                    <a:pt x="1320" y="770"/>
                  </a:lnTo>
                  <a:lnTo>
                    <a:pt x="1297" y="783"/>
                  </a:lnTo>
                  <a:lnTo>
                    <a:pt x="1278" y="817"/>
                  </a:lnTo>
                  <a:lnTo>
                    <a:pt x="1254" y="811"/>
                  </a:lnTo>
                  <a:lnTo>
                    <a:pt x="1250" y="783"/>
                  </a:lnTo>
                  <a:lnTo>
                    <a:pt x="1273" y="743"/>
                  </a:lnTo>
                  <a:lnTo>
                    <a:pt x="1308" y="665"/>
                  </a:lnTo>
                  <a:lnTo>
                    <a:pt x="1338" y="638"/>
                  </a:lnTo>
                  <a:lnTo>
                    <a:pt x="1355" y="600"/>
                  </a:lnTo>
                  <a:lnTo>
                    <a:pt x="1328" y="586"/>
                  </a:lnTo>
                  <a:lnTo>
                    <a:pt x="1304" y="566"/>
                  </a:lnTo>
                  <a:lnTo>
                    <a:pt x="1281" y="394"/>
                  </a:lnTo>
                  <a:lnTo>
                    <a:pt x="1220" y="377"/>
                  </a:lnTo>
                  <a:lnTo>
                    <a:pt x="1196" y="339"/>
                  </a:lnTo>
                  <a:lnTo>
                    <a:pt x="991" y="292"/>
                  </a:lnTo>
                  <a:lnTo>
                    <a:pt x="952" y="275"/>
                  </a:lnTo>
                  <a:lnTo>
                    <a:pt x="682" y="218"/>
                  </a:lnTo>
                  <a:lnTo>
                    <a:pt x="611" y="129"/>
                  </a:lnTo>
                  <a:lnTo>
                    <a:pt x="605" y="149"/>
                  </a:lnTo>
                  <a:lnTo>
                    <a:pt x="585" y="149"/>
                  </a:lnTo>
                  <a:lnTo>
                    <a:pt x="575" y="129"/>
                  </a:lnTo>
                  <a:lnTo>
                    <a:pt x="531" y="116"/>
                  </a:lnTo>
                  <a:lnTo>
                    <a:pt x="511" y="119"/>
                  </a:lnTo>
                  <a:lnTo>
                    <a:pt x="484" y="136"/>
                  </a:lnTo>
                  <a:lnTo>
                    <a:pt x="467" y="122"/>
                  </a:lnTo>
                  <a:lnTo>
                    <a:pt x="477" y="91"/>
                  </a:lnTo>
                  <a:lnTo>
                    <a:pt x="511" y="41"/>
                  </a:lnTo>
                  <a:lnTo>
                    <a:pt x="527" y="21"/>
                  </a:lnTo>
                  <a:lnTo>
                    <a:pt x="497" y="0"/>
                  </a:lnTo>
                  <a:lnTo>
                    <a:pt x="464" y="14"/>
                  </a:lnTo>
                  <a:lnTo>
                    <a:pt x="417" y="44"/>
                  </a:lnTo>
                  <a:lnTo>
                    <a:pt x="292" y="96"/>
                  </a:lnTo>
                  <a:lnTo>
                    <a:pt x="245" y="108"/>
                  </a:lnTo>
                  <a:lnTo>
                    <a:pt x="194" y="102"/>
                  </a:lnTo>
                  <a:lnTo>
                    <a:pt x="182" y="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1"/>
            <p:cNvSpPr>
              <a:spLocks/>
            </p:cNvSpPr>
            <p:nvPr/>
          </p:nvSpPr>
          <p:spPr bwMode="auto">
            <a:xfrm>
              <a:off x="5316063" y="1819151"/>
              <a:ext cx="781214" cy="399099"/>
            </a:xfrm>
            <a:custGeom>
              <a:avLst/>
              <a:gdLst>
                <a:gd name="T0" fmla="*/ 1079 w 1655"/>
                <a:gd name="T1" fmla="*/ 247 h 847"/>
                <a:gd name="T2" fmla="*/ 959 w 1655"/>
                <a:gd name="T3" fmla="*/ 325 h 847"/>
                <a:gd name="T4" fmla="*/ 912 w 1655"/>
                <a:gd name="T5" fmla="*/ 339 h 847"/>
                <a:gd name="T6" fmla="*/ 865 w 1655"/>
                <a:gd name="T7" fmla="*/ 345 h 847"/>
                <a:gd name="T8" fmla="*/ 814 w 1655"/>
                <a:gd name="T9" fmla="*/ 339 h 847"/>
                <a:gd name="T10" fmla="*/ 706 w 1655"/>
                <a:gd name="T11" fmla="*/ 298 h 847"/>
                <a:gd name="T12" fmla="*/ 659 w 1655"/>
                <a:gd name="T13" fmla="*/ 230 h 847"/>
                <a:gd name="T14" fmla="*/ 568 w 1655"/>
                <a:gd name="T15" fmla="*/ 212 h 847"/>
                <a:gd name="T16" fmla="*/ 474 w 1655"/>
                <a:gd name="T17" fmla="*/ 257 h 847"/>
                <a:gd name="T18" fmla="*/ 465 w 1655"/>
                <a:gd name="T19" fmla="*/ 209 h 847"/>
                <a:gd name="T20" fmla="*/ 512 w 1655"/>
                <a:gd name="T21" fmla="*/ 114 h 847"/>
                <a:gd name="T22" fmla="*/ 573 w 1655"/>
                <a:gd name="T23" fmla="*/ 50 h 847"/>
                <a:gd name="T24" fmla="*/ 639 w 1655"/>
                <a:gd name="T25" fmla="*/ 20 h 847"/>
                <a:gd name="T26" fmla="*/ 545 w 1655"/>
                <a:gd name="T27" fmla="*/ 6 h 847"/>
                <a:gd name="T28" fmla="*/ 438 w 1655"/>
                <a:gd name="T29" fmla="*/ 84 h 847"/>
                <a:gd name="T30" fmla="*/ 388 w 1655"/>
                <a:gd name="T31" fmla="*/ 128 h 847"/>
                <a:gd name="T32" fmla="*/ 353 w 1655"/>
                <a:gd name="T33" fmla="*/ 195 h 847"/>
                <a:gd name="T34" fmla="*/ 242 w 1655"/>
                <a:gd name="T35" fmla="*/ 264 h 847"/>
                <a:gd name="T36" fmla="*/ 132 w 1655"/>
                <a:gd name="T37" fmla="*/ 290 h 847"/>
                <a:gd name="T38" fmla="*/ 74 w 1655"/>
                <a:gd name="T39" fmla="*/ 345 h 847"/>
                <a:gd name="T40" fmla="*/ 0 w 1655"/>
                <a:gd name="T41" fmla="*/ 372 h 847"/>
                <a:gd name="T42" fmla="*/ 341 w 1655"/>
                <a:gd name="T43" fmla="*/ 518 h 847"/>
                <a:gd name="T44" fmla="*/ 585 w 1655"/>
                <a:gd name="T45" fmla="*/ 582 h 847"/>
                <a:gd name="T46" fmla="*/ 670 w 1655"/>
                <a:gd name="T47" fmla="*/ 637 h 847"/>
                <a:gd name="T48" fmla="*/ 717 w 1655"/>
                <a:gd name="T49" fmla="*/ 829 h 847"/>
                <a:gd name="T50" fmla="*/ 804 w 1655"/>
                <a:gd name="T51" fmla="*/ 715 h 847"/>
                <a:gd name="T52" fmla="*/ 851 w 1655"/>
                <a:gd name="T53" fmla="*/ 576 h 847"/>
                <a:gd name="T54" fmla="*/ 885 w 1655"/>
                <a:gd name="T55" fmla="*/ 600 h 847"/>
                <a:gd name="T56" fmla="*/ 969 w 1655"/>
                <a:gd name="T57" fmla="*/ 562 h 847"/>
                <a:gd name="T58" fmla="*/ 999 w 1655"/>
                <a:gd name="T59" fmla="*/ 589 h 847"/>
                <a:gd name="T60" fmla="*/ 1040 w 1655"/>
                <a:gd name="T61" fmla="*/ 521 h 847"/>
                <a:gd name="T62" fmla="*/ 1194 w 1655"/>
                <a:gd name="T63" fmla="*/ 498 h 847"/>
                <a:gd name="T64" fmla="*/ 1308 w 1655"/>
                <a:gd name="T65" fmla="*/ 453 h 847"/>
                <a:gd name="T66" fmla="*/ 1432 w 1655"/>
                <a:gd name="T67" fmla="*/ 473 h 847"/>
                <a:gd name="T68" fmla="*/ 1523 w 1655"/>
                <a:gd name="T69" fmla="*/ 453 h 847"/>
                <a:gd name="T70" fmla="*/ 1631 w 1655"/>
                <a:gd name="T71" fmla="*/ 453 h 847"/>
                <a:gd name="T72" fmla="*/ 1631 w 1655"/>
                <a:gd name="T73" fmla="*/ 433 h 847"/>
                <a:gd name="T74" fmla="*/ 1558 w 1655"/>
                <a:gd name="T75" fmla="*/ 372 h 847"/>
                <a:gd name="T76" fmla="*/ 1534 w 1655"/>
                <a:gd name="T77" fmla="*/ 250 h 847"/>
                <a:gd name="T78" fmla="*/ 1382 w 1655"/>
                <a:gd name="T79" fmla="*/ 304 h 847"/>
                <a:gd name="T80" fmla="*/ 1329 w 1655"/>
                <a:gd name="T81" fmla="*/ 284 h 847"/>
                <a:gd name="T82" fmla="*/ 1305 w 1655"/>
                <a:gd name="T83" fmla="*/ 18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55" h="847">
                  <a:moveTo>
                    <a:pt x="1187" y="243"/>
                  </a:moveTo>
                  <a:lnTo>
                    <a:pt x="1079" y="247"/>
                  </a:lnTo>
                  <a:lnTo>
                    <a:pt x="1023" y="264"/>
                  </a:lnTo>
                  <a:lnTo>
                    <a:pt x="959" y="325"/>
                  </a:lnTo>
                  <a:lnTo>
                    <a:pt x="932" y="339"/>
                  </a:lnTo>
                  <a:lnTo>
                    <a:pt x="912" y="339"/>
                  </a:lnTo>
                  <a:lnTo>
                    <a:pt x="891" y="351"/>
                  </a:lnTo>
                  <a:lnTo>
                    <a:pt x="865" y="345"/>
                  </a:lnTo>
                  <a:lnTo>
                    <a:pt x="838" y="325"/>
                  </a:lnTo>
                  <a:lnTo>
                    <a:pt x="814" y="339"/>
                  </a:lnTo>
                  <a:lnTo>
                    <a:pt x="753" y="345"/>
                  </a:lnTo>
                  <a:lnTo>
                    <a:pt x="706" y="298"/>
                  </a:lnTo>
                  <a:lnTo>
                    <a:pt x="683" y="247"/>
                  </a:lnTo>
                  <a:lnTo>
                    <a:pt x="659" y="230"/>
                  </a:lnTo>
                  <a:lnTo>
                    <a:pt x="606" y="212"/>
                  </a:lnTo>
                  <a:lnTo>
                    <a:pt x="568" y="212"/>
                  </a:lnTo>
                  <a:lnTo>
                    <a:pt x="549" y="189"/>
                  </a:lnTo>
                  <a:lnTo>
                    <a:pt x="474" y="257"/>
                  </a:lnTo>
                  <a:lnTo>
                    <a:pt x="461" y="250"/>
                  </a:lnTo>
                  <a:lnTo>
                    <a:pt x="465" y="209"/>
                  </a:lnTo>
                  <a:lnTo>
                    <a:pt x="505" y="155"/>
                  </a:lnTo>
                  <a:lnTo>
                    <a:pt x="512" y="114"/>
                  </a:lnTo>
                  <a:lnTo>
                    <a:pt x="552" y="101"/>
                  </a:lnTo>
                  <a:lnTo>
                    <a:pt x="573" y="50"/>
                  </a:lnTo>
                  <a:lnTo>
                    <a:pt x="636" y="33"/>
                  </a:lnTo>
                  <a:lnTo>
                    <a:pt x="639" y="20"/>
                  </a:lnTo>
                  <a:lnTo>
                    <a:pt x="623" y="0"/>
                  </a:lnTo>
                  <a:lnTo>
                    <a:pt x="545" y="6"/>
                  </a:lnTo>
                  <a:lnTo>
                    <a:pt x="474" y="47"/>
                  </a:lnTo>
                  <a:lnTo>
                    <a:pt x="438" y="84"/>
                  </a:lnTo>
                  <a:lnTo>
                    <a:pt x="418" y="114"/>
                  </a:lnTo>
                  <a:lnTo>
                    <a:pt x="388" y="128"/>
                  </a:lnTo>
                  <a:lnTo>
                    <a:pt x="353" y="175"/>
                  </a:lnTo>
                  <a:lnTo>
                    <a:pt x="353" y="195"/>
                  </a:lnTo>
                  <a:lnTo>
                    <a:pt x="280" y="230"/>
                  </a:lnTo>
                  <a:lnTo>
                    <a:pt x="242" y="264"/>
                  </a:lnTo>
                  <a:lnTo>
                    <a:pt x="145" y="278"/>
                  </a:lnTo>
                  <a:lnTo>
                    <a:pt x="132" y="290"/>
                  </a:lnTo>
                  <a:lnTo>
                    <a:pt x="132" y="304"/>
                  </a:lnTo>
                  <a:lnTo>
                    <a:pt x="74" y="345"/>
                  </a:lnTo>
                  <a:lnTo>
                    <a:pt x="30" y="355"/>
                  </a:lnTo>
                  <a:lnTo>
                    <a:pt x="0" y="372"/>
                  </a:lnTo>
                  <a:lnTo>
                    <a:pt x="71" y="461"/>
                  </a:lnTo>
                  <a:lnTo>
                    <a:pt x="341" y="518"/>
                  </a:lnTo>
                  <a:lnTo>
                    <a:pt x="380" y="535"/>
                  </a:lnTo>
                  <a:lnTo>
                    <a:pt x="585" y="582"/>
                  </a:lnTo>
                  <a:lnTo>
                    <a:pt x="609" y="620"/>
                  </a:lnTo>
                  <a:lnTo>
                    <a:pt x="670" y="637"/>
                  </a:lnTo>
                  <a:lnTo>
                    <a:pt x="693" y="809"/>
                  </a:lnTo>
                  <a:lnTo>
                    <a:pt x="717" y="829"/>
                  </a:lnTo>
                  <a:lnTo>
                    <a:pt x="744" y="847"/>
                  </a:lnTo>
                  <a:lnTo>
                    <a:pt x="804" y="715"/>
                  </a:lnTo>
                  <a:lnTo>
                    <a:pt x="821" y="650"/>
                  </a:lnTo>
                  <a:lnTo>
                    <a:pt x="851" y="576"/>
                  </a:lnTo>
                  <a:lnTo>
                    <a:pt x="865" y="576"/>
                  </a:lnTo>
                  <a:lnTo>
                    <a:pt x="885" y="600"/>
                  </a:lnTo>
                  <a:lnTo>
                    <a:pt x="894" y="600"/>
                  </a:lnTo>
                  <a:lnTo>
                    <a:pt x="969" y="562"/>
                  </a:lnTo>
                  <a:lnTo>
                    <a:pt x="993" y="586"/>
                  </a:lnTo>
                  <a:lnTo>
                    <a:pt x="999" y="589"/>
                  </a:lnTo>
                  <a:lnTo>
                    <a:pt x="1020" y="572"/>
                  </a:lnTo>
                  <a:lnTo>
                    <a:pt x="1040" y="521"/>
                  </a:lnTo>
                  <a:lnTo>
                    <a:pt x="1079" y="508"/>
                  </a:lnTo>
                  <a:lnTo>
                    <a:pt x="1194" y="498"/>
                  </a:lnTo>
                  <a:lnTo>
                    <a:pt x="1224" y="453"/>
                  </a:lnTo>
                  <a:lnTo>
                    <a:pt x="1308" y="453"/>
                  </a:lnTo>
                  <a:lnTo>
                    <a:pt x="1406" y="473"/>
                  </a:lnTo>
                  <a:lnTo>
                    <a:pt x="1432" y="473"/>
                  </a:lnTo>
                  <a:lnTo>
                    <a:pt x="1487" y="450"/>
                  </a:lnTo>
                  <a:lnTo>
                    <a:pt x="1523" y="453"/>
                  </a:lnTo>
                  <a:lnTo>
                    <a:pt x="1558" y="440"/>
                  </a:lnTo>
                  <a:lnTo>
                    <a:pt x="1631" y="453"/>
                  </a:lnTo>
                  <a:lnTo>
                    <a:pt x="1655" y="450"/>
                  </a:lnTo>
                  <a:lnTo>
                    <a:pt x="1631" y="433"/>
                  </a:lnTo>
                  <a:lnTo>
                    <a:pt x="1611" y="423"/>
                  </a:lnTo>
                  <a:lnTo>
                    <a:pt x="1558" y="372"/>
                  </a:lnTo>
                  <a:lnTo>
                    <a:pt x="1558" y="257"/>
                  </a:lnTo>
                  <a:lnTo>
                    <a:pt x="1534" y="250"/>
                  </a:lnTo>
                  <a:lnTo>
                    <a:pt x="1514" y="270"/>
                  </a:lnTo>
                  <a:lnTo>
                    <a:pt x="1382" y="304"/>
                  </a:lnTo>
                  <a:lnTo>
                    <a:pt x="1335" y="290"/>
                  </a:lnTo>
                  <a:lnTo>
                    <a:pt x="1329" y="284"/>
                  </a:lnTo>
                  <a:lnTo>
                    <a:pt x="1329" y="189"/>
                  </a:lnTo>
                  <a:lnTo>
                    <a:pt x="1305" y="189"/>
                  </a:lnTo>
                  <a:lnTo>
                    <a:pt x="1187" y="243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2"/>
            <p:cNvSpPr>
              <a:spLocks/>
            </p:cNvSpPr>
            <p:nvPr/>
          </p:nvSpPr>
          <p:spPr bwMode="auto">
            <a:xfrm>
              <a:off x="6090200" y="1998887"/>
              <a:ext cx="48118" cy="35382"/>
            </a:xfrm>
            <a:custGeom>
              <a:avLst/>
              <a:gdLst>
                <a:gd name="T0" fmla="*/ 71 w 102"/>
                <a:gd name="T1" fmla="*/ 0 h 75"/>
                <a:gd name="T2" fmla="*/ 7 w 102"/>
                <a:gd name="T3" fmla="*/ 4 h 75"/>
                <a:gd name="T4" fmla="*/ 0 w 102"/>
                <a:gd name="T5" fmla="*/ 24 h 75"/>
                <a:gd name="T6" fmla="*/ 17 w 102"/>
                <a:gd name="T7" fmla="*/ 30 h 75"/>
                <a:gd name="T8" fmla="*/ 27 w 102"/>
                <a:gd name="T9" fmla="*/ 75 h 75"/>
                <a:gd name="T10" fmla="*/ 81 w 102"/>
                <a:gd name="T11" fmla="*/ 75 h 75"/>
                <a:gd name="T12" fmla="*/ 102 w 102"/>
                <a:gd name="T13" fmla="*/ 58 h 75"/>
                <a:gd name="T14" fmla="*/ 99 w 102"/>
                <a:gd name="T15" fmla="*/ 45 h 75"/>
                <a:gd name="T16" fmla="*/ 99 w 102"/>
                <a:gd name="T17" fmla="*/ 37 h 75"/>
                <a:gd name="T18" fmla="*/ 97 w 102"/>
                <a:gd name="T19" fmla="*/ 31 h 75"/>
                <a:gd name="T20" fmla="*/ 97 w 102"/>
                <a:gd name="T21" fmla="*/ 30 h 75"/>
                <a:gd name="T22" fmla="*/ 94 w 102"/>
                <a:gd name="T23" fmla="*/ 28 h 75"/>
                <a:gd name="T24" fmla="*/ 92 w 102"/>
                <a:gd name="T25" fmla="*/ 26 h 75"/>
                <a:gd name="T26" fmla="*/ 90 w 102"/>
                <a:gd name="T27" fmla="*/ 24 h 75"/>
                <a:gd name="T28" fmla="*/ 89 w 102"/>
                <a:gd name="T29" fmla="*/ 23 h 75"/>
                <a:gd name="T30" fmla="*/ 87 w 102"/>
                <a:gd name="T31" fmla="*/ 21 h 75"/>
                <a:gd name="T32" fmla="*/ 82 w 102"/>
                <a:gd name="T33" fmla="*/ 15 h 75"/>
                <a:gd name="T34" fmla="*/ 79 w 102"/>
                <a:gd name="T35" fmla="*/ 11 h 75"/>
                <a:gd name="T36" fmla="*/ 71 w 102"/>
                <a:gd name="T3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75">
                  <a:moveTo>
                    <a:pt x="71" y="0"/>
                  </a:moveTo>
                  <a:lnTo>
                    <a:pt x="7" y="4"/>
                  </a:lnTo>
                  <a:lnTo>
                    <a:pt x="0" y="24"/>
                  </a:lnTo>
                  <a:lnTo>
                    <a:pt x="17" y="30"/>
                  </a:lnTo>
                  <a:lnTo>
                    <a:pt x="27" y="75"/>
                  </a:lnTo>
                  <a:lnTo>
                    <a:pt x="81" y="75"/>
                  </a:lnTo>
                  <a:lnTo>
                    <a:pt x="102" y="58"/>
                  </a:lnTo>
                  <a:lnTo>
                    <a:pt x="99" y="45"/>
                  </a:lnTo>
                  <a:lnTo>
                    <a:pt x="99" y="37"/>
                  </a:lnTo>
                  <a:lnTo>
                    <a:pt x="97" y="31"/>
                  </a:lnTo>
                  <a:lnTo>
                    <a:pt x="97" y="30"/>
                  </a:lnTo>
                  <a:lnTo>
                    <a:pt x="94" y="28"/>
                  </a:lnTo>
                  <a:lnTo>
                    <a:pt x="92" y="26"/>
                  </a:lnTo>
                  <a:lnTo>
                    <a:pt x="90" y="24"/>
                  </a:lnTo>
                  <a:lnTo>
                    <a:pt x="89" y="23"/>
                  </a:lnTo>
                  <a:lnTo>
                    <a:pt x="87" y="21"/>
                  </a:lnTo>
                  <a:lnTo>
                    <a:pt x="82" y="15"/>
                  </a:lnTo>
                  <a:lnTo>
                    <a:pt x="79" y="11"/>
                  </a:lnTo>
                  <a:lnTo>
                    <a:pt x="71" y="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3"/>
            <p:cNvSpPr>
              <a:spLocks/>
            </p:cNvSpPr>
            <p:nvPr/>
          </p:nvSpPr>
          <p:spPr bwMode="auto">
            <a:xfrm>
              <a:off x="5433528" y="1707347"/>
              <a:ext cx="93406" cy="66517"/>
            </a:xfrm>
            <a:custGeom>
              <a:avLst/>
              <a:gdLst>
                <a:gd name="T0" fmla="*/ 154 w 197"/>
                <a:gd name="T1" fmla="*/ 10 h 139"/>
                <a:gd name="T2" fmla="*/ 67 w 197"/>
                <a:gd name="T3" fmla="*/ 75 h 139"/>
                <a:gd name="T4" fmla="*/ 30 w 197"/>
                <a:gd name="T5" fmla="*/ 88 h 139"/>
                <a:gd name="T6" fmla="*/ 0 w 197"/>
                <a:gd name="T7" fmla="*/ 122 h 139"/>
                <a:gd name="T8" fmla="*/ 26 w 197"/>
                <a:gd name="T9" fmla="*/ 139 h 139"/>
                <a:gd name="T10" fmla="*/ 60 w 197"/>
                <a:gd name="T11" fmla="*/ 126 h 139"/>
                <a:gd name="T12" fmla="*/ 114 w 197"/>
                <a:gd name="T13" fmla="*/ 91 h 139"/>
                <a:gd name="T14" fmla="*/ 197 w 197"/>
                <a:gd name="T15" fmla="*/ 10 h 139"/>
                <a:gd name="T16" fmla="*/ 191 w 197"/>
                <a:gd name="T17" fmla="*/ 0 h 139"/>
                <a:gd name="T18" fmla="*/ 154 w 197"/>
                <a:gd name="T19" fmla="*/ 1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39">
                  <a:moveTo>
                    <a:pt x="154" y="10"/>
                  </a:moveTo>
                  <a:lnTo>
                    <a:pt x="67" y="75"/>
                  </a:lnTo>
                  <a:lnTo>
                    <a:pt x="30" y="88"/>
                  </a:lnTo>
                  <a:lnTo>
                    <a:pt x="0" y="122"/>
                  </a:lnTo>
                  <a:lnTo>
                    <a:pt x="26" y="139"/>
                  </a:lnTo>
                  <a:lnTo>
                    <a:pt x="60" y="126"/>
                  </a:lnTo>
                  <a:lnTo>
                    <a:pt x="114" y="91"/>
                  </a:lnTo>
                  <a:lnTo>
                    <a:pt x="197" y="10"/>
                  </a:lnTo>
                  <a:lnTo>
                    <a:pt x="191" y="0"/>
                  </a:lnTo>
                  <a:lnTo>
                    <a:pt x="154" y="1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4"/>
            <p:cNvSpPr>
              <a:spLocks/>
            </p:cNvSpPr>
            <p:nvPr/>
          </p:nvSpPr>
          <p:spPr bwMode="auto">
            <a:xfrm>
              <a:off x="5812813" y="2071064"/>
              <a:ext cx="519394" cy="710452"/>
            </a:xfrm>
            <a:custGeom>
              <a:avLst/>
              <a:gdLst>
                <a:gd name="T0" fmla="*/ 719 w 1102"/>
                <a:gd name="T1" fmla="*/ 115 h 1505"/>
                <a:gd name="T2" fmla="*/ 602 w 1102"/>
                <a:gd name="T3" fmla="*/ 88 h 1505"/>
                <a:gd name="T4" fmla="*/ 467 w 1102"/>
                <a:gd name="T5" fmla="*/ 34 h 1505"/>
                <a:gd name="T6" fmla="*/ 440 w 1102"/>
                <a:gd name="T7" fmla="*/ 37 h 1505"/>
                <a:gd name="T8" fmla="*/ 343 w 1102"/>
                <a:gd name="T9" fmla="*/ 27 h 1505"/>
                <a:gd name="T10" fmla="*/ 302 w 1102"/>
                <a:gd name="T11" fmla="*/ 125 h 1505"/>
                <a:gd name="T12" fmla="*/ 360 w 1102"/>
                <a:gd name="T13" fmla="*/ 149 h 1505"/>
                <a:gd name="T14" fmla="*/ 276 w 1102"/>
                <a:gd name="T15" fmla="*/ 169 h 1505"/>
                <a:gd name="T16" fmla="*/ 246 w 1102"/>
                <a:gd name="T17" fmla="*/ 233 h 1505"/>
                <a:gd name="T18" fmla="*/ 255 w 1102"/>
                <a:gd name="T19" fmla="*/ 349 h 1505"/>
                <a:gd name="T20" fmla="*/ 188 w 1102"/>
                <a:gd name="T21" fmla="*/ 383 h 1505"/>
                <a:gd name="T22" fmla="*/ 208 w 1102"/>
                <a:gd name="T23" fmla="*/ 274 h 1505"/>
                <a:gd name="T24" fmla="*/ 208 w 1102"/>
                <a:gd name="T25" fmla="*/ 221 h 1505"/>
                <a:gd name="T26" fmla="*/ 158 w 1102"/>
                <a:gd name="T27" fmla="*/ 302 h 1505"/>
                <a:gd name="T28" fmla="*/ 84 w 1102"/>
                <a:gd name="T29" fmla="*/ 352 h 1505"/>
                <a:gd name="T30" fmla="*/ 94 w 1102"/>
                <a:gd name="T31" fmla="*/ 383 h 1505"/>
                <a:gd name="T32" fmla="*/ 47 w 1102"/>
                <a:gd name="T33" fmla="*/ 430 h 1505"/>
                <a:gd name="T34" fmla="*/ 61 w 1102"/>
                <a:gd name="T35" fmla="*/ 491 h 1505"/>
                <a:gd name="T36" fmla="*/ 14 w 1102"/>
                <a:gd name="T37" fmla="*/ 658 h 1505"/>
                <a:gd name="T38" fmla="*/ 34 w 1102"/>
                <a:gd name="T39" fmla="*/ 756 h 1505"/>
                <a:gd name="T40" fmla="*/ 6 w 1102"/>
                <a:gd name="T41" fmla="*/ 851 h 1505"/>
                <a:gd name="T42" fmla="*/ 138 w 1102"/>
                <a:gd name="T43" fmla="*/ 1136 h 1505"/>
                <a:gd name="T44" fmla="*/ 67 w 1102"/>
                <a:gd name="T45" fmla="*/ 1397 h 1505"/>
                <a:gd name="T46" fmla="*/ 14 w 1102"/>
                <a:gd name="T47" fmla="*/ 1495 h 1505"/>
                <a:gd name="T48" fmla="*/ 77 w 1102"/>
                <a:gd name="T49" fmla="*/ 1505 h 1505"/>
                <a:gd name="T50" fmla="*/ 541 w 1102"/>
                <a:gd name="T51" fmla="*/ 1475 h 1505"/>
                <a:gd name="T52" fmla="*/ 898 w 1102"/>
                <a:gd name="T53" fmla="*/ 1403 h 1505"/>
                <a:gd name="T54" fmla="*/ 934 w 1102"/>
                <a:gd name="T55" fmla="*/ 1316 h 1505"/>
                <a:gd name="T56" fmla="*/ 964 w 1102"/>
                <a:gd name="T57" fmla="*/ 1207 h 1505"/>
                <a:gd name="T58" fmla="*/ 1008 w 1102"/>
                <a:gd name="T59" fmla="*/ 1173 h 1505"/>
                <a:gd name="T60" fmla="*/ 1039 w 1102"/>
                <a:gd name="T61" fmla="*/ 1064 h 1505"/>
                <a:gd name="T62" fmla="*/ 1055 w 1102"/>
                <a:gd name="T63" fmla="*/ 1085 h 1505"/>
                <a:gd name="T64" fmla="*/ 1102 w 1102"/>
                <a:gd name="T65" fmla="*/ 1075 h 1505"/>
                <a:gd name="T66" fmla="*/ 1042 w 1102"/>
                <a:gd name="T67" fmla="*/ 780 h 1505"/>
                <a:gd name="T68" fmla="*/ 969 w 1102"/>
                <a:gd name="T69" fmla="*/ 580 h 1505"/>
                <a:gd name="T70" fmla="*/ 837 w 1102"/>
                <a:gd name="T71" fmla="*/ 597 h 1505"/>
                <a:gd name="T72" fmla="*/ 760 w 1102"/>
                <a:gd name="T73" fmla="*/ 743 h 1505"/>
                <a:gd name="T74" fmla="*/ 716 w 1102"/>
                <a:gd name="T75" fmla="*/ 743 h 1505"/>
                <a:gd name="T76" fmla="*/ 685 w 1102"/>
                <a:gd name="T77" fmla="*/ 719 h 1505"/>
                <a:gd name="T78" fmla="*/ 678 w 1102"/>
                <a:gd name="T79" fmla="*/ 710 h 1505"/>
                <a:gd name="T80" fmla="*/ 676 w 1102"/>
                <a:gd name="T81" fmla="*/ 701 h 1505"/>
                <a:gd name="T82" fmla="*/ 677 w 1102"/>
                <a:gd name="T83" fmla="*/ 688 h 1505"/>
                <a:gd name="T84" fmla="*/ 679 w 1102"/>
                <a:gd name="T85" fmla="*/ 668 h 1505"/>
                <a:gd name="T86" fmla="*/ 683 w 1102"/>
                <a:gd name="T87" fmla="*/ 640 h 1505"/>
                <a:gd name="T88" fmla="*/ 740 w 1102"/>
                <a:gd name="T89" fmla="*/ 600 h 1505"/>
                <a:gd name="T90" fmla="*/ 804 w 1102"/>
                <a:gd name="T91" fmla="*/ 478 h 1505"/>
                <a:gd name="T92" fmla="*/ 773 w 1102"/>
                <a:gd name="T93" fmla="*/ 274 h 1505"/>
                <a:gd name="T94" fmla="*/ 737 w 1102"/>
                <a:gd name="T95" fmla="*/ 227 h 1505"/>
                <a:gd name="T96" fmla="*/ 776 w 1102"/>
                <a:gd name="T97" fmla="*/ 221 h 1505"/>
                <a:gd name="T98" fmla="*/ 740 w 1102"/>
                <a:gd name="T99" fmla="*/ 15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02" h="1505">
                  <a:moveTo>
                    <a:pt x="740" y="155"/>
                  </a:moveTo>
                  <a:lnTo>
                    <a:pt x="719" y="115"/>
                  </a:lnTo>
                  <a:lnTo>
                    <a:pt x="676" y="115"/>
                  </a:lnTo>
                  <a:lnTo>
                    <a:pt x="602" y="88"/>
                  </a:lnTo>
                  <a:lnTo>
                    <a:pt x="514" y="34"/>
                  </a:lnTo>
                  <a:lnTo>
                    <a:pt x="467" y="34"/>
                  </a:lnTo>
                  <a:lnTo>
                    <a:pt x="457" y="44"/>
                  </a:lnTo>
                  <a:lnTo>
                    <a:pt x="440" y="37"/>
                  </a:lnTo>
                  <a:lnTo>
                    <a:pt x="390" y="0"/>
                  </a:lnTo>
                  <a:lnTo>
                    <a:pt x="343" y="27"/>
                  </a:lnTo>
                  <a:lnTo>
                    <a:pt x="296" y="65"/>
                  </a:lnTo>
                  <a:lnTo>
                    <a:pt x="302" y="125"/>
                  </a:lnTo>
                  <a:lnTo>
                    <a:pt x="353" y="135"/>
                  </a:lnTo>
                  <a:lnTo>
                    <a:pt x="360" y="149"/>
                  </a:lnTo>
                  <a:lnTo>
                    <a:pt x="316" y="163"/>
                  </a:lnTo>
                  <a:lnTo>
                    <a:pt x="276" y="169"/>
                  </a:lnTo>
                  <a:lnTo>
                    <a:pt x="252" y="200"/>
                  </a:lnTo>
                  <a:lnTo>
                    <a:pt x="246" y="233"/>
                  </a:lnTo>
                  <a:lnTo>
                    <a:pt x="252" y="261"/>
                  </a:lnTo>
                  <a:lnTo>
                    <a:pt x="255" y="349"/>
                  </a:lnTo>
                  <a:lnTo>
                    <a:pt x="199" y="383"/>
                  </a:lnTo>
                  <a:lnTo>
                    <a:pt x="188" y="383"/>
                  </a:lnTo>
                  <a:lnTo>
                    <a:pt x="188" y="312"/>
                  </a:lnTo>
                  <a:lnTo>
                    <a:pt x="208" y="274"/>
                  </a:lnTo>
                  <a:lnTo>
                    <a:pt x="222" y="233"/>
                  </a:lnTo>
                  <a:lnTo>
                    <a:pt x="208" y="221"/>
                  </a:lnTo>
                  <a:lnTo>
                    <a:pt x="175" y="233"/>
                  </a:lnTo>
                  <a:lnTo>
                    <a:pt x="158" y="302"/>
                  </a:lnTo>
                  <a:lnTo>
                    <a:pt x="114" y="322"/>
                  </a:lnTo>
                  <a:lnTo>
                    <a:pt x="84" y="352"/>
                  </a:lnTo>
                  <a:lnTo>
                    <a:pt x="81" y="369"/>
                  </a:lnTo>
                  <a:lnTo>
                    <a:pt x="94" y="383"/>
                  </a:lnTo>
                  <a:lnTo>
                    <a:pt x="81" y="424"/>
                  </a:lnTo>
                  <a:lnTo>
                    <a:pt x="47" y="430"/>
                  </a:lnTo>
                  <a:lnTo>
                    <a:pt x="47" y="451"/>
                  </a:lnTo>
                  <a:lnTo>
                    <a:pt x="61" y="491"/>
                  </a:lnTo>
                  <a:lnTo>
                    <a:pt x="40" y="593"/>
                  </a:lnTo>
                  <a:lnTo>
                    <a:pt x="14" y="658"/>
                  </a:lnTo>
                  <a:lnTo>
                    <a:pt x="23" y="736"/>
                  </a:lnTo>
                  <a:lnTo>
                    <a:pt x="34" y="756"/>
                  </a:lnTo>
                  <a:lnTo>
                    <a:pt x="14" y="807"/>
                  </a:lnTo>
                  <a:lnTo>
                    <a:pt x="6" y="851"/>
                  </a:lnTo>
                  <a:lnTo>
                    <a:pt x="114" y="1058"/>
                  </a:lnTo>
                  <a:lnTo>
                    <a:pt x="138" y="1136"/>
                  </a:lnTo>
                  <a:lnTo>
                    <a:pt x="108" y="1313"/>
                  </a:lnTo>
                  <a:lnTo>
                    <a:pt x="67" y="1397"/>
                  </a:lnTo>
                  <a:lnTo>
                    <a:pt x="64" y="1444"/>
                  </a:lnTo>
                  <a:lnTo>
                    <a:pt x="14" y="1495"/>
                  </a:lnTo>
                  <a:lnTo>
                    <a:pt x="0" y="1505"/>
                  </a:lnTo>
                  <a:lnTo>
                    <a:pt x="77" y="1505"/>
                  </a:lnTo>
                  <a:lnTo>
                    <a:pt x="534" y="1455"/>
                  </a:lnTo>
                  <a:lnTo>
                    <a:pt x="541" y="1475"/>
                  </a:lnTo>
                  <a:lnTo>
                    <a:pt x="922" y="1421"/>
                  </a:lnTo>
                  <a:lnTo>
                    <a:pt x="898" y="1403"/>
                  </a:lnTo>
                  <a:lnTo>
                    <a:pt x="901" y="1377"/>
                  </a:lnTo>
                  <a:lnTo>
                    <a:pt x="934" y="1316"/>
                  </a:lnTo>
                  <a:lnTo>
                    <a:pt x="969" y="1288"/>
                  </a:lnTo>
                  <a:lnTo>
                    <a:pt x="964" y="1207"/>
                  </a:lnTo>
                  <a:lnTo>
                    <a:pt x="992" y="1180"/>
                  </a:lnTo>
                  <a:lnTo>
                    <a:pt x="1008" y="1173"/>
                  </a:lnTo>
                  <a:lnTo>
                    <a:pt x="1011" y="1116"/>
                  </a:lnTo>
                  <a:lnTo>
                    <a:pt x="1039" y="1064"/>
                  </a:lnTo>
                  <a:lnTo>
                    <a:pt x="1055" y="1075"/>
                  </a:lnTo>
                  <a:lnTo>
                    <a:pt x="1055" y="1085"/>
                  </a:lnTo>
                  <a:lnTo>
                    <a:pt x="1069" y="1088"/>
                  </a:lnTo>
                  <a:lnTo>
                    <a:pt x="1102" y="1075"/>
                  </a:lnTo>
                  <a:lnTo>
                    <a:pt x="1096" y="916"/>
                  </a:lnTo>
                  <a:lnTo>
                    <a:pt x="1042" y="780"/>
                  </a:lnTo>
                  <a:lnTo>
                    <a:pt x="1008" y="630"/>
                  </a:lnTo>
                  <a:lnTo>
                    <a:pt x="969" y="580"/>
                  </a:lnTo>
                  <a:lnTo>
                    <a:pt x="925" y="549"/>
                  </a:lnTo>
                  <a:lnTo>
                    <a:pt x="837" y="597"/>
                  </a:lnTo>
                  <a:lnTo>
                    <a:pt x="804" y="682"/>
                  </a:lnTo>
                  <a:lnTo>
                    <a:pt x="760" y="743"/>
                  </a:lnTo>
                  <a:lnTo>
                    <a:pt x="740" y="749"/>
                  </a:lnTo>
                  <a:lnTo>
                    <a:pt x="716" y="743"/>
                  </a:lnTo>
                  <a:lnTo>
                    <a:pt x="698" y="729"/>
                  </a:lnTo>
                  <a:lnTo>
                    <a:pt x="685" y="719"/>
                  </a:lnTo>
                  <a:lnTo>
                    <a:pt x="680" y="714"/>
                  </a:lnTo>
                  <a:lnTo>
                    <a:pt x="678" y="710"/>
                  </a:lnTo>
                  <a:lnTo>
                    <a:pt x="676" y="705"/>
                  </a:lnTo>
                  <a:lnTo>
                    <a:pt x="676" y="701"/>
                  </a:lnTo>
                  <a:lnTo>
                    <a:pt x="677" y="695"/>
                  </a:lnTo>
                  <a:lnTo>
                    <a:pt x="677" y="688"/>
                  </a:lnTo>
                  <a:lnTo>
                    <a:pt x="679" y="679"/>
                  </a:lnTo>
                  <a:lnTo>
                    <a:pt x="679" y="668"/>
                  </a:lnTo>
                  <a:lnTo>
                    <a:pt x="681" y="655"/>
                  </a:lnTo>
                  <a:lnTo>
                    <a:pt x="683" y="640"/>
                  </a:lnTo>
                  <a:lnTo>
                    <a:pt x="685" y="624"/>
                  </a:lnTo>
                  <a:lnTo>
                    <a:pt x="740" y="600"/>
                  </a:lnTo>
                  <a:lnTo>
                    <a:pt x="763" y="505"/>
                  </a:lnTo>
                  <a:lnTo>
                    <a:pt x="804" y="478"/>
                  </a:lnTo>
                  <a:lnTo>
                    <a:pt x="796" y="312"/>
                  </a:lnTo>
                  <a:lnTo>
                    <a:pt x="773" y="274"/>
                  </a:lnTo>
                  <a:lnTo>
                    <a:pt x="749" y="261"/>
                  </a:lnTo>
                  <a:lnTo>
                    <a:pt x="737" y="227"/>
                  </a:lnTo>
                  <a:lnTo>
                    <a:pt x="749" y="213"/>
                  </a:lnTo>
                  <a:lnTo>
                    <a:pt x="776" y="221"/>
                  </a:lnTo>
                  <a:lnTo>
                    <a:pt x="780" y="193"/>
                  </a:lnTo>
                  <a:lnTo>
                    <a:pt x="740" y="155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9"/>
            <p:cNvSpPr>
              <a:spLocks/>
            </p:cNvSpPr>
            <p:nvPr/>
          </p:nvSpPr>
          <p:spPr bwMode="auto">
            <a:xfrm>
              <a:off x="3631924" y="2584798"/>
              <a:ext cx="1113796" cy="556191"/>
            </a:xfrm>
            <a:custGeom>
              <a:avLst/>
              <a:gdLst>
                <a:gd name="T0" fmla="*/ 70 w 2360"/>
                <a:gd name="T1" fmla="*/ 0 h 1181"/>
                <a:gd name="T2" fmla="*/ 0 w 2360"/>
                <a:gd name="T3" fmla="*/ 726 h 1181"/>
                <a:gd name="T4" fmla="*/ 545 w 2360"/>
                <a:gd name="T5" fmla="*/ 770 h 1181"/>
                <a:gd name="T6" fmla="*/ 517 w 2360"/>
                <a:gd name="T7" fmla="*/ 1136 h 1181"/>
                <a:gd name="T8" fmla="*/ 2360 w 2360"/>
                <a:gd name="T9" fmla="*/ 1181 h 1181"/>
                <a:gd name="T10" fmla="*/ 2263 w 2360"/>
                <a:gd name="T11" fmla="*/ 1048 h 1181"/>
                <a:gd name="T12" fmla="*/ 2266 w 2360"/>
                <a:gd name="T13" fmla="*/ 1011 h 1181"/>
                <a:gd name="T14" fmla="*/ 2245 w 2360"/>
                <a:gd name="T15" fmla="*/ 970 h 1181"/>
                <a:gd name="T16" fmla="*/ 2250 w 2360"/>
                <a:gd name="T17" fmla="*/ 973 h 1181"/>
                <a:gd name="T18" fmla="*/ 2215 w 2360"/>
                <a:gd name="T19" fmla="*/ 882 h 1181"/>
                <a:gd name="T20" fmla="*/ 2212 w 2360"/>
                <a:gd name="T21" fmla="*/ 773 h 1181"/>
                <a:gd name="T22" fmla="*/ 2186 w 2360"/>
                <a:gd name="T23" fmla="*/ 706 h 1181"/>
                <a:gd name="T24" fmla="*/ 2175 w 2360"/>
                <a:gd name="T25" fmla="*/ 620 h 1181"/>
                <a:gd name="T26" fmla="*/ 2138 w 2360"/>
                <a:gd name="T27" fmla="*/ 559 h 1181"/>
                <a:gd name="T28" fmla="*/ 2121 w 2360"/>
                <a:gd name="T29" fmla="*/ 481 h 1181"/>
                <a:gd name="T30" fmla="*/ 2078 w 2360"/>
                <a:gd name="T31" fmla="*/ 356 h 1181"/>
                <a:gd name="T32" fmla="*/ 2057 w 2360"/>
                <a:gd name="T33" fmla="*/ 268 h 1181"/>
                <a:gd name="T34" fmla="*/ 2004 w 2360"/>
                <a:gd name="T35" fmla="*/ 272 h 1181"/>
                <a:gd name="T36" fmla="*/ 1987 w 2360"/>
                <a:gd name="T37" fmla="*/ 237 h 1181"/>
                <a:gd name="T38" fmla="*/ 1980 w 2360"/>
                <a:gd name="T39" fmla="*/ 211 h 1181"/>
                <a:gd name="T40" fmla="*/ 1930 w 2360"/>
                <a:gd name="T41" fmla="*/ 183 h 1181"/>
                <a:gd name="T42" fmla="*/ 1849 w 2360"/>
                <a:gd name="T43" fmla="*/ 156 h 1181"/>
                <a:gd name="T44" fmla="*/ 1819 w 2360"/>
                <a:gd name="T45" fmla="*/ 136 h 1181"/>
                <a:gd name="T46" fmla="*/ 1712 w 2360"/>
                <a:gd name="T47" fmla="*/ 146 h 1181"/>
                <a:gd name="T48" fmla="*/ 1641 w 2360"/>
                <a:gd name="T49" fmla="*/ 170 h 1181"/>
                <a:gd name="T50" fmla="*/ 1621 w 2360"/>
                <a:gd name="T51" fmla="*/ 153 h 1181"/>
                <a:gd name="T52" fmla="*/ 1543 w 2360"/>
                <a:gd name="T53" fmla="*/ 106 h 1181"/>
                <a:gd name="T54" fmla="*/ 1510 w 2360"/>
                <a:gd name="T55" fmla="*/ 68 h 1181"/>
                <a:gd name="T56" fmla="*/ 70 w 2360"/>
                <a:gd name="T57" fmla="*/ 0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0" h="1181">
                  <a:moveTo>
                    <a:pt x="70" y="0"/>
                  </a:moveTo>
                  <a:lnTo>
                    <a:pt x="0" y="726"/>
                  </a:lnTo>
                  <a:lnTo>
                    <a:pt x="545" y="770"/>
                  </a:lnTo>
                  <a:lnTo>
                    <a:pt x="517" y="1136"/>
                  </a:lnTo>
                  <a:lnTo>
                    <a:pt x="2360" y="1181"/>
                  </a:lnTo>
                  <a:lnTo>
                    <a:pt x="2263" y="1048"/>
                  </a:lnTo>
                  <a:lnTo>
                    <a:pt x="2266" y="1011"/>
                  </a:lnTo>
                  <a:lnTo>
                    <a:pt x="2245" y="970"/>
                  </a:lnTo>
                  <a:lnTo>
                    <a:pt x="2250" y="973"/>
                  </a:lnTo>
                  <a:lnTo>
                    <a:pt x="2215" y="882"/>
                  </a:lnTo>
                  <a:lnTo>
                    <a:pt x="2212" y="773"/>
                  </a:lnTo>
                  <a:lnTo>
                    <a:pt x="2186" y="706"/>
                  </a:lnTo>
                  <a:lnTo>
                    <a:pt x="2175" y="620"/>
                  </a:lnTo>
                  <a:lnTo>
                    <a:pt x="2138" y="559"/>
                  </a:lnTo>
                  <a:lnTo>
                    <a:pt x="2121" y="481"/>
                  </a:lnTo>
                  <a:lnTo>
                    <a:pt x="2078" y="356"/>
                  </a:lnTo>
                  <a:lnTo>
                    <a:pt x="2057" y="268"/>
                  </a:lnTo>
                  <a:lnTo>
                    <a:pt x="2004" y="272"/>
                  </a:lnTo>
                  <a:lnTo>
                    <a:pt x="1987" y="237"/>
                  </a:lnTo>
                  <a:lnTo>
                    <a:pt x="1980" y="211"/>
                  </a:lnTo>
                  <a:lnTo>
                    <a:pt x="1930" y="183"/>
                  </a:lnTo>
                  <a:lnTo>
                    <a:pt x="1849" y="156"/>
                  </a:lnTo>
                  <a:lnTo>
                    <a:pt x="1819" y="136"/>
                  </a:lnTo>
                  <a:lnTo>
                    <a:pt x="1712" y="146"/>
                  </a:lnTo>
                  <a:lnTo>
                    <a:pt x="1641" y="170"/>
                  </a:lnTo>
                  <a:lnTo>
                    <a:pt x="1621" y="153"/>
                  </a:lnTo>
                  <a:lnTo>
                    <a:pt x="1543" y="106"/>
                  </a:lnTo>
                  <a:lnTo>
                    <a:pt x="1510" y="6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1"/>
            <p:cNvSpPr>
              <a:spLocks/>
            </p:cNvSpPr>
            <p:nvPr/>
          </p:nvSpPr>
          <p:spPr bwMode="auto">
            <a:xfrm>
              <a:off x="4580137" y="2526772"/>
              <a:ext cx="809519" cy="539208"/>
            </a:xfrm>
            <a:custGeom>
              <a:avLst/>
              <a:gdLst>
                <a:gd name="T0" fmla="*/ 1457 w 1716"/>
                <a:gd name="T1" fmla="*/ 81 h 1143"/>
                <a:gd name="T2" fmla="*/ 1416 w 1716"/>
                <a:gd name="T3" fmla="*/ 55 h 1143"/>
                <a:gd name="T4" fmla="*/ 1405 w 1716"/>
                <a:gd name="T5" fmla="*/ 0 h 1143"/>
                <a:gd name="T6" fmla="*/ 17 w 1716"/>
                <a:gd name="T7" fmla="*/ 24 h 1143"/>
                <a:gd name="T8" fmla="*/ 0 w 1716"/>
                <a:gd name="T9" fmla="*/ 64 h 1143"/>
                <a:gd name="T10" fmla="*/ 8 w 1716"/>
                <a:gd name="T11" fmla="*/ 109 h 1143"/>
                <a:gd name="T12" fmla="*/ 50 w 1716"/>
                <a:gd name="T13" fmla="*/ 142 h 1143"/>
                <a:gd name="T14" fmla="*/ 31 w 1716"/>
                <a:gd name="T15" fmla="*/ 237 h 1143"/>
                <a:gd name="T16" fmla="*/ 0 w 1716"/>
                <a:gd name="T17" fmla="*/ 309 h 1143"/>
                <a:gd name="T18" fmla="*/ 47 w 1716"/>
                <a:gd name="T19" fmla="*/ 390 h 1143"/>
                <a:gd name="T20" fmla="*/ 68 w 1716"/>
                <a:gd name="T21" fmla="*/ 478 h 1143"/>
                <a:gd name="T22" fmla="*/ 111 w 1716"/>
                <a:gd name="T23" fmla="*/ 603 h 1143"/>
                <a:gd name="T24" fmla="*/ 128 w 1716"/>
                <a:gd name="T25" fmla="*/ 681 h 1143"/>
                <a:gd name="T26" fmla="*/ 165 w 1716"/>
                <a:gd name="T27" fmla="*/ 742 h 1143"/>
                <a:gd name="T28" fmla="*/ 176 w 1716"/>
                <a:gd name="T29" fmla="*/ 828 h 1143"/>
                <a:gd name="T30" fmla="*/ 202 w 1716"/>
                <a:gd name="T31" fmla="*/ 895 h 1143"/>
                <a:gd name="T32" fmla="*/ 205 w 1716"/>
                <a:gd name="T33" fmla="*/ 1004 h 1143"/>
                <a:gd name="T34" fmla="*/ 232 w 1716"/>
                <a:gd name="T35" fmla="*/ 1095 h 1143"/>
                <a:gd name="T36" fmla="*/ 249 w 1716"/>
                <a:gd name="T37" fmla="*/ 1092 h 1143"/>
                <a:gd name="T38" fmla="*/ 1328 w 1716"/>
                <a:gd name="T39" fmla="*/ 1051 h 1143"/>
                <a:gd name="T40" fmla="*/ 1345 w 1716"/>
                <a:gd name="T41" fmla="*/ 1089 h 1143"/>
                <a:gd name="T42" fmla="*/ 1399 w 1716"/>
                <a:gd name="T43" fmla="*/ 1143 h 1143"/>
                <a:gd name="T44" fmla="*/ 1429 w 1716"/>
                <a:gd name="T45" fmla="*/ 1112 h 1143"/>
                <a:gd name="T46" fmla="*/ 1426 w 1716"/>
                <a:gd name="T47" fmla="*/ 1082 h 1143"/>
                <a:gd name="T48" fmla="*/ 1429 w 1716"/>
                <a:gd name="T49" fmla="*/ 1058 h 1143"/>
                <a:gd name="T50" fmla="*/ 1457 w 1716"/>
                <a:gd name="T51" fmla="*/ 1037 h 1143"/>
                <a:gd name="T52" fmla="*/ 1483 w 1716"/>
                <a:gd name="T53" fmla="*/ 1031 h 1143"/>
                <a:gd name="T54" fmla="*/ 1483 w 1716"/>
                <a:gd name="T55" fmla="*/ 987 h 1143"/>
                <a:gd name="T56" fmla="*/ 1496 w 1716"/>
                <a:gd name="T57" fmla="*/ 959 h 1143"/>
                <a:gd name="T58" fmla="*/ 1527 w 1716"/>
                <a:gd name="T59" fmla="*/ 933 h 1143"/>
                <a:gd name="T60" fmla="*/ 1530 w 1716"/>
                <a:gd name="T61" fmla="*/ 868 h 1143"/>
                <a:gd name="T62" fmla="*/ 1501 w 1716"/>
                <a:gd name="T63" fmla="*/ 841 h 1143"/>
                <a:gd name="T64" fmla="*/ 1487 w 1716"/>
                <a:gd name="T65" fmla="*/ 817 h 1143"/>
                <a:gd name="T66" fmla="*/ 1510 w 1716"/>
                <a:gd name="T67" fmla="*/ 753 h 1143"/>
                <a:gd name="T68" fmla="*/ 1628 w 1716"/>
                <a:gd name="T69" fmla="*/ 719 h 1143"/>
                <a:gd name="T70" fmla="*/ 1665 w 1716"/>
                <a:gd name="T71" fmla="*/ 689 h 1143"/>
                <a:gd name="T72" fmla="*/ 1675 w 1716"/>
                <a:gd name="T73" fmla="*/ 648 h 1143"/>
                <a:gd name="T74" fmla="*/ 1705 w 1716"/>
                <a:gd name="T75" fmla="*/ 587 h 1143"/>
                <a:gd name="T76" fmla="*/ 1716 w 1716"/>
                <a:gd name="T77" fmla="*/ 533 h 1143"/>
                <a:gd name="T78" fmla="*/ 1705 w 1716"/>
                <a:gd name="T79" fmla="*/ 495 h 1143"/>
                <a:gd name="T80" fmla="*/ 1642 w 1716"/>
                <a:gd name="T81" fmla="*/ 437 h 1143"/>
                <a:gd name="T82" fmla="*/ 1634 w 1716"/>
                <a:gd name="T83" fmla="*/ 407 h 1143"/>
                <a:gd name="T84" fmla="*/ 1618 w 1716"/>
                <a:gd name="T85" fmla="*/ 390 h 1143"/>
                <a:gd name="T86" fmla="*/ 1581 w 1716"/>
                <a:gd name="T87" fmla="*/ 376 h 1143"/>
                <a:gd name="T88" fmla="*/ 1581 w 1716"/>
                <a:gd name="T89" fmla="*/ 347 h 1143"/>
                <a:gd name="T90" fmla="*/ 1560 w 1716"/>
                <a:gd name="T91" fmla="*/ 302 h 1143"/>
                <a:gd name="T92" fmla="*/ 1510 w 1716"/>
                <a:gd name="T93" fmla="*/ 295 h 1143"/>
                <a:gd name="T94" fmla="*/ 1470 w 1716"/>
                <a:gd name="T95" fmla="*/ 275 h 1143"/>
                <a:gd name="T96" fmla="*/ 1429 w 1716"/>
                <a:gd name="T97" fmla="*/ 211 h 1143"/>
                <a:gd name="T98" fmla="*/ 1426 w 1716"/>
                <a:gd name="T99" fmla="*/ 159 h 1143"/>
                <a:gd name="T100" fmla="*/ 1460 w 1716"/>
                <a:gd name="T101" fmla="*/ 102 h 1143"/>
                <a:gd name="T102" fmla="*/ 1457 w 1716"/>
                <a:gd name="T103" fmla="*/ 81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16" h="1143">
                  <a:moveTo>
                    <a:pt x="1457" y="81"/>
                  </a:moveTo>
                  <a:lnTo>
                    <a:pt x="1416" y="55"/>
                  </a:lnTo>
                  <a:lnTo>
                    <a:pt x="1405" y="0"/>
                  </a:lnTo>
                  <a:lnTo>
                    <a:pt x="17" y="24"/>
                  </a:lnTo>
                  <a:lnTo>
                    <a:pt x="0" y="64"/>
                  </a:lnTo>
                  <a:lnTo>
                    <a:pt x="8" y="109"/>
                  </a:lnTo>
                  <a:lnTo>
                    <a:pt x="50" y="142"/>
                  </a:lnTo>
                  <a:lnTo>
                    <a:pt x="31" y="237"/>
                  </a:lnTo>
                  <a:lnTo>
                    <a:pt x="0" y="309"/>
                  </a:lnTo>
                  <a:lnTo>
                    <a:pt x="47" y="390"/>
                  </a:lnTo>
                  <a:lnTo>
                    <a:pt x="68" y="478"/>
                  </a:lnTo>
                  <a:lnTo>
                    <a:pt x="111" y="603"/>
                  </a:lnTo>
                  <a:lnTo>
                    <a:pt x="128" y="681"/>
                  </a:lnTo>
                  <a:lnTo>
                    <a:pt x="165" y="742"/>
                  </a:lnTo>
                  <a:lnTo>
                    <a:pt x="176" y="828"/>
                  </a:lnTo>
                  <a:lnTo>
                    <a:pt x="202" y="895"/>
                  </a:lnTo>
                  <a:lnTo>
                    <a:pt x="205" y="1004"/>
                  </a:lnTo>
                  <a:lnTo>
                    <a:pt x="232" y="1095"/>
                  </a:lnTo>
                  <a:lnTo>
                    <a:pt x="249" y="1092"/>
                  </a:lnTo>
                  <a:lnTo>
                    <a:pt x="1328" y="1051"/>
                  </a:lnTo>
                  <a:lnTo>
                    <a:pt x="1345" y="1089"/>
                  </a:lnTo>
                  <a:lnTo>
                    <a:pt x="1399" y="1143"/>
                  </a:lnTo>
                  <a:lnTo>
                    <a:pt x="1429" y="1112"/>
                  </a:lnTo>
                  <a:lnTo>
                    <a:pt x="1426" y="1082"/>
                  </a:lnTo>
                  <a:lnTo>
                    <a:pt x="1429" y="1058"/>
                  </a:lnTo>
                  <a:lnTo>
                    <a:pt x="1457" y="1037"/>
                  </a:lnTo>
                  <a:lnTo>
                    <a:pt x="1483" y="1031"/>
                  </a:lnTo>
                  <a:lnTo>
                    <a:pt x="1483" y="987"/>
                  </a:lnTo>
                  <a:lnTo>
                    <a:pt x="1496" y="959"/>
                  </a:lnTo>
                  <a:lnTo>
                    <a:pt x="1527" y="933"/>
                  </a:lnTo>
                  <a:lnTo>
                    <a:pt x="1530" y="868"/>
                  </a:lnTo>
                  <a:lnTo>
                    <a:pt x="1501" y="841"/>
                  </a:lnTo>
                  <a:lnTo>
                    <a:pt x="1487" y="817"/>
                  </a:lnTo>
                  <a:lnTo>
                    <a:pt x="1510" y="753"/>
                  </a:lnTo>
                  <a:lnTo>
                    <a:pt x="1628" y="719"/>
                  </a:lnTo>
                  <a:lnTo>
                    <a:pt x="1665" y="689"/>
                  </a:lnTo>
                  <a:lnTo>
                    <a:pt x="1675" y="648"/>
                  </a:lnTo>
                  <a:lnTo>
                    <a:pt x="1705" y="587"/>
                  </a:lnTo>
                  <a:lnTo>
                    <a:pt x="1716" y="533"/>
                  </a:lnTo>
                  <a:lnTo>
                    <a:pt x="1705" y="495"/>
                  </a:lnTo>
                  <a:lnTo>
                    <a:pt x="1642" y="437"/>
                  </a:lnTo>
                  <a:lnTo>
                    <a:pt x="1634" y="407"/>
                  </a:lnTo>
                  <a:lnTo>
                    <a:pt x="1618" y="390"/>
                  </a:lnTo>
                  <a:lnTo>
                    <a:pt x="1581" y="376"/>
                  </a:lnTo>
                  <a:lnTo>
                    <a:pt x="1581" y="347"/>
                  </a:lnTo>
                  <a:lnTo>
                    <a:pt x="1560" y="302"/>
                  </a:lnTo>
                  <a:lnTo>
                    <a:pt x="1510" y="295"/>
                  </a:lnTo>
                  <a:lnTo>
                    <a:pt x="1470" y="275"/>
                  </a:lnTo>
                  <a:lnTo>
                    <a:pt x="1429" y="211"/>
                  </a:lnTo>
                  <a:lnTo>
                    <a:pt x="1426" y="159"/>
                  </a:lnTo>
                  <a:lnTo>
                    <a:pt x="1460" y="102"/>
                  </a:lnTo>
                  <a:lnTo>
                    <a:pt x="1457" y="81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5232563" y="2665466"/>
              <a:ext cx="540623" cy="959535"/>
            </a:xfrm>
            <a:custGeom>
              <a:avLst/>
              <a:gdLst>
                <a:gd name="T0" fmla="*/ 119 w 1147"/>
                <a:gd name="T1" fmla="*/ 546 h 2034"/>
                <a:gd name="T2" fmla="*/ 145 w 1147"/>
                <a:gd name="T3" fmla="*/ 638 h 2034"/>
                <a:gd name="T4" fmla="*/ 101 w 1147"/>
                <a:gd name="T5" fmla="*/ 692 h 2034"/>
                <a:gd name="T6" fmla="*/ 75 w 1147"/>
                <a:gd name="T7" fmla="*/ 742 h 2034"/>
                <a:gd name="T8" fmla="*/ 44 w 1147"/>
                <a:gd name="T9" fmla="*/ 787 h 2034"/>
                <a:gd name="T10" fmla="*/ 17 w 1147"/>
                <a:gd name="T11" fmla="*/ 841 h 2034"/>
                <a:gd name="T12" fmla="*/ 7 w 1147"/>
                <a:gd name="T13" fmla="*/ 947 h 2034"/>
                <a:gd name="T14" fmla="*/ 166 w 1147"/>
                <a:gd name="T15" fmla="*/ 1190 h 2034"/>
                <a:gd name="T16" fmla="*/ 252 w 1147"/>
                <a:gd name="T17" fmla="*/ 1322 h 2034"/>
                <a:gd name="T18" fmla="*/ 370 w 1147"/>
                <a:gd name="T19" fmla="*/ 1353 h 2034"/>
                <a:gd name="T20" fmla="*/ 407 w 1147"/>
                <a:gd name="T21" fmla="*/ 1434 h 2034"/>
                <a:gd name="T22" fmla="*/ 357 w 1147"/>
                <a:gd name="T23" fmla="*/ 1587 h 2034"/>
                <a:gd name="T24" fmla="*/ 498 w 1147"/>
                <a:gd name="T25" fmla="*/ 1736 h 2034"/>
                <a:gd name="T26" fmla="*/ 609 w 1147"/>
                <a:gd name="T27" fmla="*/ 1828 h 2034"/>
                <a:gd name="T28" fmla="*/ 625 w 1147"/>
                <a:gd name="T29" fmla="*/ 1933 h 2034"/>
                <a:gd name="T30" fmla="*/ 683 w 1147"/>
                <a:gd name="T31" fmla="*/ 2034 h 2034"/>
                <a:gd name="T32" fmla="*/ 740 w 1147"/>
                <a:gd name="T33" fmla="*/ 1994 h 2034"/>
                <a:gd name="T34" fmla="*/ 810 w 1147"/>
                <a:gd name="T35" fmla="*/ 1953 h 2034"/>
                <a:gd name="T36" fmla="*/ 931 w 1147"/>
                <a:gd name="T37" fmla="*/ 1990 h 2034"/>
                <a:gd name="T38" fmla="*/ 915 w 1147"/>
                <a:gd name="T39" fmla="*/ 1912 h 2034"/>
                <a:gd name="T40" fmla="*/ 952 w 1147"/>
                <a:gd name="T41" fmla="*/ 1851 h 2034"/>
                <a:gd name="T42" fmla="*/ 1019 w 1147"/>
                <a:gd name="T43" fmla="*/ 1831 h 2034"/>
                <a:gd name="T44" fmla="*/ 995 w 1147"/>
                <a:gd name="T45" fmla="*/ 1770 h 2034"/>
                <a:gd name="T46" fmla="*/ 1029 w 1147"/>
                <a:gd name="T47" fmla="*/ 1703 h 2034"/>
                <a:gd name="T48" fmla="*/ 1039 w 1147"/>
                <a:gd name="T49" fmla="*/ 1567 h 2034"/>
                <a:gd name="T50" fmla="*/ 1103 w 1147"/>
                <a:gd name="T51" fmla="*/ 1455 h 2034"/>
                <a:gd name="T52" fmla="*/ 1140 w 1147"/>
                <a:gd name="T53" fmla="*/ 1289 h 2034"/>
                <a:gd name="T54" fmla="*/ 1103 w 1147"/>
                <a:gd name="T55" fmla="*/ 1190 h 2034"/>
                <a:gd name="T56" fmla="*/ 1053 w 1147"/>
                <a:gd name="T57" fmla="*/ 278 h 2034"/>
                <a:gd name="T58" fmla="*/ 999 w 1147"/>
                <a:gd name="T59" fmla="*/ 163 h 2034"/>
                <a:gd name="T60" fmla="*/ 948 w 1147"/>
                <a:gd name="T61" fmla="*/ 88 h 2034"/>
                <a:gd name="T62" fmla="*/ 337 w 1147"/>
                <a:gd name="T63" fmla="*/ 52 h 2034"/>
                <a:gd name="T64" fmla="*/ 199 w 1147"/>
                <a:gd name="T65" fmla="*/ 81 h 2034"/>
                <a:gd name="T66" fmla="*/ 252 w 1147"/>
                <a:gd name="T67" fmla="*/ 112 h 2034"/>
                <a:gd name="T68" fmla="*/ 323 w 1147"/>
                <a:gd name="T69" fmla="*/ 200 h 2034"/>
                <a:gd name="T70" fmla="*/ 323 w 1147"/>
                <a:gd name="T71" fmla="*/ 292 h 2034"/>
                <a:gd name="T72" fmla="*/ 283 w 1147"/>
                <a:gd name="T73" fmla="*/ 394 h 2034"/>
                <a:gd name="T74" fmla="*/ 128 w 1147"/>
                <a:gd name="T75" fmla="*/ 458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47" h="2034">
                  <a:moveTo>
                    <a:pt x="105" y="522"/>
                  </a:moveTo>
                  <a:lnTo>
                    <a:pt x="119" y="546"/>
                  </a:lnTo>
                  <a:lnTo>
                    <a:pt x="148" y="573"/>
                  </a:lnTo>
                  <a:lnTo>
                    <a:pt x="145" y="638"/>
                  </a:lnTo>
                  <a:lnTo>
                    <a:pt x="114" y="664"/>
                  </a:lnTo>
                  <a:lnTo>
                    <a:pt x="101" y="692"/>
                  </a:lnTo>
                  <a:lnTo>
                    <a:pt x="101" y="736"/>
                  </a:lnTo>
                  <a:lnTo>
                    <a:pt x="75" y="742"/>
                  </a:lnTo>
                  <a:lnTo>
                    <a:pt x="47" y="763"/>
                  </a:lnTo>
                  <a:lnTo>
                    <a:pt x="44" y="787"/>
                  </a:lnTo>
                  <a:lnTo>
                    <a:pt x="47" y="817"/>
                  </a:lnTo>
                  <a:lnTo>
                    <a:pt x="17" y="841"/>
                  </a:lnTo>
                  <a:lnTo>
                    <a:pt x="0" y="889"/>
                  </a:lnTo>
                  <a:lnTo>
                    <a:pt x="7" y="947"/>
                  </a:lnTo>
                  <a:lnTo>
                    <a:pt x="47" y="1069"/>
                  </a:lnTo>
                  <a:lnTo>
                    <a:pt x="166" y="1190"/>
                  </a:lnTo>
                  <a:lnTo>
                    <a:pt x="255" y="1251"/>
                  </a:lnTo>
                  <a:lnTo>
                    <a:pt x="252" y="1322"/>
                  </a:lnTo>
                  <a:lnTo>
                    <a:pt x="266" y="1347"/>
                  </a:lnTo>
                  <a:lnTo>
                    <a:pt x="370" y="1353"/>
                  </a:lnTo>
                  <a:lnTo>
                    <a:pt x="417" y="1373"/>
                  </a:lnTo>
                  <a:lnTo>
                    <a:pt x="407" y="1434"/>
                  </a:lnTo>
                  <a:lnTo>
                    <a:pt x="367" y="1533"/>
                  </a:lnTo>
                  <a:lnTo>
                    <a:pt x="357" y="1587"/>
                  </a:lnTo>
                  <a:lnTo>
                    <a:pt x="393" y="1648"/>
                  </a:lnTo>
                  <a:lnTo>
                    <a:pt x="498" y="1736"/>
                  </a:lnTo>
                  <a:lnTo>
                    <a:pt x="572" y="1747"/>
                  </a:lnTo>
                  <a:lnTo>
                    <a:pt x="609" y="1828"/>
                  </a:lnTo>
                  <a:lnTo>
                    <a:pt x="643" y="1882"/>
                  </a:lnTo>
                  <a:lnTo>
                    <a:pt x="625" y="1933"/>
                  </a:lnTo>
                  <a:lnTo>
                    <a:pt x="652" y="2001"/>
                  </a:lnTo>
                  <a:lnTo>
                    <a:pt x="683" y="2034"/>
                  </a:lnTo>
                  <a:lnTo>
                    <a:pt x="730" y="2028"/>
                  </a:lnTo>
                  <a:lnTo>
                    <a:pt x="740" y="1994"/>
                  </a:lnTo>
                  <a:lnTo>
                    <a:pt x="777" y="1964"/>
                  </a:lnTo>
                  <a:lnTo>
                    <a:pt x="810" y="1953"/>
                  </a:lnTo>
                  <a:lnTo>
                    <a:pt x="915" y="1997"/>
                  </a:lnTo>
                  <a:lnTo>
                    <a:pt x="931" y="1990"/>
                  </a:lnTo>
                  <a:lnTo>
                    <a:pt x="935" y="1953"/>
                  </a:lnTo>
                  <a:lnTo>
                    <a:pt x="915" y="1912"/>
                  </a:lnTo>
                  <a:lnTo>
                    <a:pt x="918" y="1878"/>
                  </a:lnTo>
                  <a:lnTo>
                    <a:pt x="952" y="1851"/>
                  </a:lnTo>
                  <a:lnTo>
                    <a:pt x="992" y="1842"/>
                  </a:lnTo>
                  <a:lnTo>
                    <a:pt x="1019" y="1831"/>
                  </a:lnTo>
                  <a:lnTo>
                    <a:pt x="1005" y="1804"/>
                  </a:lnTo>
                  <a:lnTo>
                    <a:pt x="995" y="1770"/>
                  </a:lnTo>
                  <a:lnTo>
                    <a:pt x="1016" y="1756"/>
                  </a:lnTo>
                  <a:lnTo>
                    <a:pt x="1029" y="1703"/>
                  </a:lnTo>
                  <a:lnTo>
                    <a:pt x="1029" y="1641"/>
                  </a:lnTo>
                  <a:lnTo>
                    <a:pt x="1039" y="1567"/>
                  </a:lnTo>
                  <a:lnTo>
                    <a:pt x="1077" y="1519"/>
                  </a:lnTo>
                  <a:lnTo>
                    <a:pt x="1103" y="1455"/>
                  </a:lnTo>
                  <a:lnTo>
                    <a:pt x="1147" y="1387"/>
                  </a:lnTo>
                  <a:lnTo>
                    <a:pt x="1140" y="1289"/>
                  </a:lnTo>
                  <a:lnTo>
                    <a:pt x="1110" y="1245"/>
                  </a:lnTo>
                  <a:lnTo>
                    <a:pt x="1103" y="1190"/>
                  </a:lnTo>
                  <a:lnTo>
                    <a:pt x="1116" y="1102"/>
                  </a:lnTo>
                  <a:lnTo>
                    <a:pt x="1053" y="278"/>
                  </a:lnTo>
                  <a:lnTo>
                    <a:pt x="1033" y="264"/>
                  </a:lnTo>
                  <a:lnTo>
                    <a:pt x="999" y="163"/>
                  </a:lnTo>
                  <a:lnTo>
                    <a:pt x="972" y="133"/>
                  </a:lnTo>
                  <a:lnTo>
                    <a:pt x="948" y="88"/>
                  </a:lnTo>
                  <a:lnTo>
                    <a:pt x="945" y="0"/>
                  </a:lnTo>
                  <a:lnTo>
                    <a:pt x="337" y="52"/>
                  </a:lnTo>
                  <a:lnTo>
                    <a:pt x="196" y="44"/>
                  </a:lnTo>
                  <a:lnTo>
                    <a:pt x="199" y="81"/>
                  </a:lnTo>
                  <a:lnTo>
                    <a:pt x="236" y="95"/>
                  </a:lnTo>
                  <a:lnTo>
                    <a:pt x="252" y="112"/>
                  </a:lnTo>
                  <a:lnTo>
                    <a:pt x="260" y="142"/>
                  </a:lnTo>
                  <a:lnTo>
                    <a:pt x="323" y="200"/>
                  </a:lnTo>
                  <a:lnTo>
                    <a:pt x="334" y="238"/>
                  </a:lnTo>
                  <a:lnTo>
                    <a:pt x="323" y="292"/>
                  </a:lnTo>
                  <a:lnTo>
                    <a:pt x="293" y="353"/>
                  </a:lnTo>
                  <a:lnTo>
                    <a:pt x="283" y="394"/>
                  </a:lnTo>
                  <a:lnTo>
                    <a:pt x="246" y="424"/>
                  </a:lnTo>
                  <a:lnTo>
                    <a:pt x="128" y="458"/>
                  </a:lnTo>
                  <a:lnTo>
                    <a:pt x="105" y="522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5"/>
            <p:cNvSpPr>
              <a:spLocks/>
            </p:cNvSpPr>
            <p:nvPr/>
          </p:nvSpPr>
          <p:spPr bwMode="auto">
            <a:xfrm>
              <a:off x="5717992" y="2757457"/>
              <a:ext cx="407590" cy="711868"/>
            </a:xfrm>
            <a:custGeom>
              <a:avLst/>
              <a:gdLst>
                <a:gd name="T0" fmla="*/ 736 w 864"/>
                <a:gd name="T1" fmla="*/ 0 h 1509"/>
                <a:gd name="T2" fmla="*/ 279 w 864"/>
                <a:gd name="T3" fmla="*/ 50 h 1509"/>
                <a:gd name="T4" fmla="*/ 195 w 864"/>
                <a:gd name="T5" fmla="*/ 50 h 1509"/>
                <a:gd name="T6" fmla="*/ 148 w 864"/>
                <a:gd name="T7" fmla="*/ 78 h 1509"/>
                <a:gd name="T8" fmla="*/ 114 w 864"/>
                <a:gd name="T9" fmla="*/ 111 h 1509"/>
                <a:gd name="T10" fmla="*/ 98 w 864"/>
                <a:gd name="T11" fmla="*/ 114 h 1509"/>
                <a:gd name="T12" fmla="*/ 74 w 864"/>
                <a:gd name="T13" fmla="*/ 98 h 1509"/>
                <a:gd name="T14" fmla="*/ 24 w 864"/>
                <a:gd name="T15" fmla="*/ 84 h 1509"/>
                <a:gd name="T16" fmla="*/ 87 w 864"/>
                <a:gd name="T17" fmla="*/ 908 h 1509"/>
                <a:gd name="T18" fmla="*/ 74 w 864"/>
                <a:gd name="T19" fmla="*/ 996 h 1509"/>
                <a:gd name="T20" fmla="*/ 81 w 864"/>
                <a:gd name="T21" fmla="*/ 1051 h 1509"/>
                <a:gd name="T22" fmla="*/ 111 w 864"/>
                <a:gd name="T23" fmla="*/ 1095 h 1509"/>
                <a:gd name="T24" fmla="*/ 118 w 864"/>
                <a:gd name="T25" fmla="*/ 1193 h 1509"/>
                <a:gd name="T26" fmla="*/ 74 w 864"/>
                <a:gd name="T27" fmla="*/ 1261 h 1509"/>
                <a:gd name="T28" fmla="*/ 48 w 864"/>
                <a:gd name="T29" fmla="*/ 1325 h 1509"/>
                <a:gd name="T30" fmla="*/ 10 w 864"/>
                <a:gd name="T31" fmla="*/ 1373 h 1509"/>
                <a:gd name="T32" fmla="*/ 0 w 864"/>
                <a:gd name="T33" fmla="*/ 1447 h 1509"/>
                <a:gd name="T34" fmla="*/ 4 w 864"/>
                <a:gd name="T35" fmla="*/ 1509 h 1509"/>
                <a:gd name="T36" fmla="*/ 51 w 864"/>
                <a:gd name="T37" fmla="*/ 1481 h 1509"/>
                <a:gd name="T38" fmla="*/ 205 w 864"/>
                <a:gd name="T39" fmla="*/ 1457 h 1509"/>
                <a:gd name="T40" fmla="*/ 228 w 864"/>
                <a:gd name="T41" fmla="*/ 1488 h 1509"/>
                <a:gd name="T42" fmla="*/ 255 w 864"/>
                <a:gd name="T43" fmla="*/ 1501 h 1509"/>
                <a:gd name="T44" fmla="*/ 286 w 864"/>
                <a:gd name="T45" fmla="*/ 1451 h 1509"/>
                <a:gd name="T46" fmla="*/ 336 w 864"/>
                <a:gd name="T47" fmla="*/ 1423 h 1509"/>
                <a:gd name="T48" fmla="*/ 366 w 864"/>
                <a:gd name="T49" fmla="*/ 1451 h 1509"/>
                <a:gd name="T50" fmla="*/ 380 w 864"/>
                <a:gd name="T51" fmla="*/ 1471 h 1509"/>
                <a:gd name="T52" fmla="*/ 413 w 864"/>
                <a:gd name="T53" fmla="*/ 1461 h 1509"/>
                <a:gd name="T54" fmla="*/ 410 w 864"/>
                <a:gd name="T55" fmla="*/ 1406 h 1509"/>
                <a:gd name="T56" fmla="*/ 478 w 864"/>
                <a:gd name="T57" fmla="*/ 1365 h 1509"/>
                <a:gd name="T58" fmla="*/ 498 w 864"/>
                <a:gd name="T59" fmla="*/ 1393 h 1509"/>
                <a:gd name="T60" fmla="*/ 572 w 864"/>
                <a:gd name="T61" fmla="*/ 1393 h 1509"/>
                <a:gd name="T62" fmla="*/ 586 w 864"/>
                <a:gd name="T63" fmla="*/ 1359 h 1509"/>
                <a:gd name="T64" fmla="*/ 578 w 864"/>
                <a:gd name="T65" fmla="*/ 1322 h 1509"/>
                <a:gd name="T66" fmla="*/ 628 w 864"/>
                <a:gd name="T67" fmla="*/ 1264 h 1509"/>
                <a:gd name="T68" fmla="*/ 703 w 864"/>
                <a:gd name="T69" fmla="*/ 1200 h 1509"/>
                <a:gd name="T70" fmla="*/ 713 w 864"/>
                <a:gd name="T71" fmla="*/ 1125 h 1509"/>
                <a:gd name="T72" fmla="*/ 757 w 864"/>
                <a:gd name="T73" fmla="*/ 1118 h 1509"/>
                <a:gd name="T74" fmla="*/ 821 w 864"/>
                <a:gd name="T75" fmla="*/ 1092 h 1509"/>
                <a:gd name="T76" fmla="*/ 864 w 864"/>
                <a:gd name="T77" fmla="*/ 1057 h 1509"/>
                <a:gd name="T78" fmla="*/ 861 w 864"/>
                <a:gd name="T79" fmla="*/ 1026 h 1509"/>
                <a:gd name="T80" fmla="*/ 837 w 864"/>
                <a:gd name="T81" fmla="*/ 1003 h 1509"/>
                <a:gd name="T82" fmla="*/ 844 w 864"/>
                <a:gd name="T83" fmla="*/ 965 h 1509"/>
                <a:gd name="T84" fmla="*/ 743 w 864"/>
                <a:gd name="T85" fmla="*/ 20 h 1509"/>
                <a:gd name="T86" fmla="*/ 736 w 864"/>
                <a:gd name="T87" fmla="*/ 0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64" h="1509">
                  <a:moveTo>
                    <a:pt x="736" y="0"/>
                  </a:moveTo>
                  <a:lnTo>
                    <a:pt x="279" y="50"/>
                  </a:lnTo>
                  <a:lnTo>
                    <a:pt x="195" y="50"/>
                  </a:lnTo>
                  <a:lnTo>
                    <a:pt x="148" y="78"/>
                  </a:lnTo>
                  <a:lnTo>
                    <a:pt x="114" y="111"/>
                  </a:lnTo>
                  <a:lnTo>
                    <a:pt x="98" y="114"/>
                  </a:lnTo>
                  <a:lnTo>
                    <a:pt x="74" y="98"/>
                  </a:lnTo>
                  <a:lnTo>
                    <a:pt x="24" y="84"/>
                  </a:lnTo>
                  <a:lnTo>
                    <a:pt x="87" y="908"/>
                  </a:lnTo>
                  <a:lnTo>
                    <a:pt x="74" y="996"/>
                  </a:lnTo>
                  <a:lnTo>
                    <a:pt x="81" y="1051"/>
                  </a:lnTo>
                  <a:lnTo>
                    <a:pt x="111" y="1095"/>
                  </a:lnTo>
                  <a:lnTo>
                    <a:pt x="118" y="1193"/>
                  </a:lnTo>
                  <a:lnTo>
                    <a:pt x="74" y="1261"/>
                  </a:lnTo>
                  <a:lnTo>
                    <a:pt x="48" y="1325"/>
                  </a:lnTo>
                  <a:lnTo>
                    <a:pt x="10" y="1373"/>
                  </a:lnTo>
                  <a:lnTo>
                    <a:pt x="0" y="1447"/>
                  </a:lnTo>
                  <a:lnTo>
                    <a:pt x="4" y="1509"/>
                  </a:lnTo>
                  <a:lnTo>
                    <a:pt x="51" y="1481"/>
                  </a:lnTo>
                  <a:lnTo>
                    <a:pt x="205" y="1457"/>
                  </a:lnTo>
                  <a:lnTo>
                    <a:pt x="228" y="1488"/>
                  </a:lnTo>
                  <a:lnTo>
                    <a:pt x="255" y="1501"/>
                  </a:lnTo>
                  <a:lnTo>
                    <a:pt x="286" y="1451"/>
                  </a:lnTo>
                  <a:lnTo>
                    <a:pt x="336" y="1423"/>
                  </a:lnTo>
                  <a:lnTo>
                    <a:pt x="366" y="1451"/>
                  </a:lnTo>
                  <a:lnTo>
                    <a:pt x="380" y="1471"/>
                  </a:lnTo>
                  <a:lnTo>
                    <a:pt x="413" y="1461"/>
                  </a:lnTo>
                  <a:lnTo>
                    <a:pt x="410" y="1406"/>
                  </a:lnTo>
                  <a:lnTo>
                    <a:pt x="478" y="1365"/>
                  </a:lnTo>
                  <a:lnTo>
                    <a:pt x="498" y="1393"/>
                  </a:lnTo>
                  <a:lnTo>
                    <a:pt x="572" y="1393"/>
                  </a:lnTo>
                  <a:lnTo>
                    <a:pt x="586" y="1359"/>
                  </a:lnTo>
                  <a:lnTo>
                    <a:pt x="578" y="1322"/>
                  </a:lnTo>
                  <a:lnTo>
                    <a:pt x="628" y="1264"/>
                  </a:lnTo>
                  <a:lnTo>
                    <a:pt x="703" y="1200"/>
                  </a:lnTo>
                  <a:lnTo>
                    <a:pt x="713" y="1125"/>
                  </a:lnTo>
                  <a:lnTo>
                    <a:pt x="757" y="1118"/>
                  </a:lnTo>
                  <a:lnTo>
                    <a:pt x="821" y="1092"/>
                  </a:lnTo>
                  <a:lnTo>
                    <a:pt x="864" y="1057"/>
                  </a:lnTo>
                  <a:lnTo>
                    <a:pt x="861" y="1026"/>
                  </a:lnTo>
                  <a:lnTo>
                    <a:pt x="837" y="1003"/>
                  </a:lnTo>
                  <a:lnTo>
                    <a:pt x="844" y="965"/>
                  </a:lnTo>
                  <a:lnTo>
                    <a:pt x="743" y="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7"/>
            <p:cNvSpPr>
              <a:spLocks/>
            </p:cNvSpPr>
            <p:nvPr/>
          </p:nvSpPr>
          <p:spPr bwMode="auto">
            <a:xfrm>
              <a:off x="6067556" y="2639992"/>
              <a:ext cx="567512" cy="649597"/>
            </a:xfrm>
            <a:custGeom>
              <a:avLst/>
              <a:gdLst>
                <a:gd name="T0" fmla="*/ 1167 w 1201"/>
                <a:gd name="T1" fmla="*/ 834 h 1376"/>
                <a:gd name="T2" fmla="*/ 1181 w 1201"/>
                <a:gd name="T3" fmla="*/ 584 h 1376"/>
                <a:gd name="T4" fmla="*/ 1163 w 1201"/>
                <a:gd name="T5" fmla="*/ 529 h 1376"/>
                <a:gd name="T6" fmla="*/ 1177 w 1201"/>
                <a:gd name="T7" fmla="*/ 509 h 1376"/>
                <a:gd name="T8" fmla="*/ 1201 w 1201"/>
                <a:gd name="T9" fmla="*/ 495 h 1376"/>
                <a:gd name="T10" fmla="*/ 1123 w 1201"/>
                <a:gd name="T11" fmla="*/ 0 h 1376"/>
                <a:gd name="T12" fmla="*/ 942 w 1201"/>
                <a:gd name="T13" fmla="*/ 106 h 1376"/>
                <a:gd name="T14" fmla="*/ 820 w 1201"/>
                <a:gd name="T15" fmla="*/ 231 h 1376"/>
                <a:gd name="T16" fmla="*/ 720 w 1201"/>
                <a:gd name="T17" fmla="*/ 251 h 1376"/>
                <a:gd name="T18" fmla="*/ 629 w 1201"/>
                <a:gd name="T19" fmla="*/ 292 h 1376"/>
                <a:gd name="T20" fmla="*/ 596 w 1201"/>
                <a:gd name="T21" fmla="*/ 298 h 1376"/>
                <a:gd name="T22" fmla="*/ 541 w 1201"/>
                <a:gd name="T23" fmla="*/ 245 h 1376"/>
                <a:gd name="T24" fmla="*/ 454 w 1201"/>
                <a:gd name="T25" fmla="*/ 257 h 1376"/>
                <a:gd name="T26" fmla="*/ 376 w 1201"/>
                <a:gd name="T27" fmla="*/ 210 h 1376"/>
                <a:gd name="T28" fmla="*/ 0 w 1201"/>
                <a:gd name="T29" fmla="*/ 268 h 1376"/>
                <a:gd name="T30" fmla="*/ 105 w 1201"/>
                <a:gd name="T31" fmla="*/ 1213 h 1376"/>
                <a:gd name="T32" fmla="*/ 168 w 1201"/>
                <a:gd name="T33" fmla="*/ 1210 h 1376"/>
                <a:gd name="T34" fmla="*/ 208 w 1201"/>
                <a:gd name="T35" fmla="*/ 1196 h 1376"/>
                <a:gd name="T36" fmla="*/ 255 w 1201"/>
                <a:gd name="T37" fmla="*/ 1224 h 1376"/>
                <a:gd name="T38" fmla="*/ 282 w 1201"/>
                <a:gd name="T39" fmla="*/ 1295 h 1376"/>
                <a:gd name="T40" fmla="*/ 381 w 1201"/>
                <a:gd name="T41" fmla="*/ 1302 h 1376"/>
                <a:gd name="T42" fmla="*/ 407 w 1201"/>
                <a:gd name="T43" fmla="*/ 1332 h 1376"/>
                <a:gd name="T44" fmla="*/ 440 w 1201"/>
                <a:gd name="T45" fmla="*/ 1332 h 1376"/>
                <a:gd name="T46" fmla="*/ 481 w 1201"/>
                <a:gd name="T47" fmla="*/ 1309 h 1376"/>
                <a:gd name="T48" fmla="*/ 531 w 1201"/>
                <a:gd name="T49" fmla="*/ 1319 h 1376"/>
                <a:gd name="T50" fmla="*/ 555 w 1201"/>
                <a:gd name="T51" fmla="*/ 1340 h 1376"/>
                <a:gd name="T52" fmla="*/ 599 w 1201"/>
                <a:gd name="T53" fmla="*/ 1299 h 1376"/>
                <a:gd name="T54" fmla="*/ 629 w 1201"/>
                <a:gd name="T55" fmla="*/ 1279 h 1376"/>
                <a:gd name="T56" fmla="*/ 655 w 1201"/>
                <a:gd name="T57" fmla="*/ 1279 h 1376"/>
                <a:gd name="T58" fmla="*/ 663 w 1201"/>
                <a:gd name="T59" fmla="*/ 1322 h 1376"/>
                <a:gd name="T60" fmla="*/ 696 w 1201"/>
                <a:gd name="T61" fmla="*/ 1340 h 1376"/>
                <a:gd name="T62" fmla="*/ 750 w 1201"/>
                <a:gd name="T63" fmla="*/ 1376 h 1376"/>
                <a:gd name="T64" fmla="*/ 787 w 1201"/>
                <a:gd name="T65" fmla="*/ 1373 h 1376"/>
                <a:gd name="T66" fmla="*/ 817 w 1201"/>
                <a:gd name="T67" fmla="*/ 1363 h 1376"/>
                <a:gd name="T68" fmla="*/ 820 w 1201"/>
                <a:gd name="T69" fmla="*/ 1319 h 1376"/>
                <a:gd name="T70" fmla="*/ 848 w 1201"/>
                <a:gd name="T71" fmla="*/ 1291 h 1376"/>
                <a:gd name="T72" fmla="*/ 851 w 1201"/>
                <a:gd name="T73" fmla="*/ 1210 h 1376"/>
                <a:gd name="T74" fmla="*/ 864 w 1201"/>
                <a:gd name="T75" fmla="*/ 1146 h 1376"/>
                <a:gd name="T76" fmla="*/ 887 w 1201"/>
                <a:gd name="T77" fmla="*/ 1135 h 1376"/>
                <a:gd name="T78" fmla="*/ 908 w 1201"/>
                <a:gd name="T79" fmla="*/ 1156 h 1376"/>
                <a:gd name="T80" fmla="*/ 914 w 1201"/>
                <a:gd name="T81" fmla="*/ 1183 h 1376"/>
                <a:gd name="T82" fmla="*/ 945 w 1201"/>
                <a:gd name="T83" fmla="*/ 1170 h 1376"/>
                <a:gd name="T84" fmla="*/ 952 w 1201"/>
                <a:gd name="T85" fmla="*/ 1143 h 1376"/>
                <a:gd name="T86" fmla="*/ 935 w 1201"/>
                <a:gd name="T87" fmla="*/ 1112 h 1376"/>
                <a:gd name="T88" fmla="*/ 935 w 1201"/>
                <a:gd name="T89" fmla="*/ 1071 h 1376"/>
                <a:gd name="T90" fmla="*/ 989 w 1201"/>
                <a:gd name="T91" fmla="*/ 993 h 1376"/>
                <a:gd name="T92" fmla="*/ 1008 w 1201"/>
                <a:gd name="T93" fmla="*/ 973 h 1376"/>
                <a:gd name="T94" fmla="*/ 1043 w 1201"/>
                <a:gd name="T95" fmla="*/ 980 h 1376"/>
                <a:gd name="T96" fmla="*/ 1079 w 1201"/>
                <a:gd name="T97" fmla="*/ 952 h 1376"/>
                <a:gd name="T98" fmla="*/ 1130 w 1201"/>
                <a:gd name="T99" fmla="*/ 898 h 1376"/>
                <a:gd name="T100" fmla="*/ 1167 w 1201"/>
                <a:gd name="T101" fmla="*/ 834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01" h="1376">
                  <a:moveTo>
                    <a:pt x="1167" y="834"/>
                  </a:moveTo>
                  <a:lnTo>
                    <a:pt x="1181" y="584"/>
                  </a:lnTo>
                  <a:lnTo>
                    <a:pt x="1163" y="529"/>
                  </a:lnTo>
                  <a:lnTo>
                    <a:pt x="1177" y="509"/>
                  </a:lnTo>
                  <a:lnTo>
                    <a:pt x="1201" y="495"/>
                  </a:lnTo>
                  <a:lnTo>
                    <a:pt x="1123" y="0"/>
                  </a:lnTo>
                  <a:lnTo>
                    <a:pt x="942" y="106"/>
                  </a:lnTo>
                  <a:lnTo>
                    <a:pt x="820" y="231"/>
                  </a:lnTo>
                  <a:lnTo>
                    <a:pt x="720" y="251"/>
                  </a:lnTo>
                  <a:lnTo>
                    <a:pt x="629" y="292"/>
                  </a:lnTo>
                  <a:lnTo>
                    <a:pt x="596" y="298"/>
                  </a:lnTo>
                  <a:lnTo>
                    <a:pt x="541" y="245"/>
                  </a:lnTo>
                  <a:lnTo>
                    <a:pt x="454" y="257"/>
                  </a:lnTo>
                  <a:lnTo>
                    <a:pt x="376" y="210"/>
                  </a:lnTo>
                  <a:lnTo>
                    <a:pt x="0" y="268"/>
                  </a:lnTo>
                  <a:lnTo>
                    <a:pt x="105" y="1213"/>
                  </a:lnTo>
                  <a:lnTo>
                    <a:pt x="168" y="1210"/>
                  </a:lnTo>
                  <a:lnTo>
                    <a:pt x="208" y="1196"/>
                  </a:lnTo>
                  <a:lnTo>
                    <a:pt x="255" y="1224"/>
                  </a:lnTo>
                  <a:lnTo>
                    <a:pt x="282" y="1295"/>
                  </a:lnTo>
                  <a:lnTo>
                    <a:pt x="381" y="1302"/>
                  </a:lnTo>
                  <a:lnTo>
                    <a:pt x="407" y="1332"/>
                  </a:lnTo>
                  <a:lnTo>
                    <a:pt x="440" y="1332"/>
                  </a:lnTo>
                  <a:lnTo>
                    <a:pt x="481" y="1309"/>
                  </a:lnTo>
                  <a:lnTo>
                    <a:pt x="531" y="1319"/>
                  </a:lnTo>
                  <a:lnTo>
                    <a:pt x="555" y="1340"/>
                  </a:lnTo>
                  <a:lnTo>
                    <a:pt x="599" y="1299"/>
                  </a:lnTo>
                  <a:lnTo>
                    <a:pt x="629" y="1279"/>
                  </a:lnTo>
                  <a:lnTo>
                    <a:pt x="655" y="1279"/>
                  </a:lnTo>
                  <a:lnTo>
                    <a:pt x="663" y="1322"/>
                  </a:lnTo>
                  <a:lnTo>
                    <a:pt x="696" y="1340"/>
                  </a:lnTo>
                  <a:lnTo>
                    <a:pt x="750" y="1376"/>
                  </a:lnTo>
                  <a:lnTo>
                    <a:pt x="787" y="1373"/>
                  </a:lnTo>
                  <a:lnTo>
                    <a:pt x="817" y="1363"/>
                  </a:lnTo>
                  <a:lnTo>
                    <a:pt x="820" y="1319"/>
                  </a:lnTo>
                  <a:lnTo>
                    <a:pt x="848" y="1291"/>
                  </a:lnTo>
                  <a:lnTo>
                    <a:pt x="851" y="1210"/>
                  </a:lnTo>
                  <a:lnTo>
                    <a:pt x="864" y="1146"/>
                  </a:lnTo>
                  <a:lnTo>
                    <a:pt x="887" y="1135"/>
                  </a:lnTo>
                  <a:lnTo>
                    <a:pt x="908" y="1156"/>
                  </a:lnTo>
                  <a:lnTo>
                    <a:pt x="914" y="1183"/>
                  </a:lnTo>
                  <a:lnTo>
                    <a:pt x="945" y="1170"/>
                  </a:lnTo>
                  <a:lnTo>
                    <a:pt x="952" y="1143"/>
                  </a:lnTo>
                  <a:lnTo>
                    <a:pt x="935" y="1112"/>
                  </a:lnTo>
                  <a:lnTo>
                    <a:pt x="935" y="1071"/>
                  </a:lnTo>
                  <a:lnTo>
                    <a:pt x="989" y="993"/>
                  </a:lnTo>
                  <a:lnTo>
                    <a:pt x="1008" y="973"/>
                  </a:lnTo>
                  <a:lnTo>
                    <a:pt x="1043" y="980"/>
                  </a:lnTo>
                  <a:lnTo>
                    <a:pt x="1079" y="952"/>
                  </a:lnTo>
                  <a:lnTo>
                    <a:pt x="1130" y="898"/>
                  </a:lnTo>
                  <a:lnTo>
                    <a:pt x="1167" y="8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9"/>
            <p:cNvSpPr>
              <a:spLocks/>
            </p:cNvSpPr>
            <p:nvPr/>
          </p:nvSpPr>
          <p:spPr bwMode="auto">
            <a:xfrm>
              <a:off x="6598273" y="2515450"/>
              <a:ext cx="778384" cy="506657"/>
            </a:xfrm>
            <a:custGeom>
              <a:avLst/>
              <a:gdLst>
                <a:gd name="T0" fmla="*/ 1378 w 1651"/>
                <a:gd name="T1" fmla="*/ 37 h 1074"/>
                <a:gd name="T2" fmla="*/ 1339 w 1651"/>
                <a:gd name="T3" fmla="*/ 0 h 1074"/>
                <a:gd name="T4" fmla="*/ 188 w 1651"/>
                <a:gd name="T5" fmla="*/ 234 h 1074"/>
                <a:gd name="T6" fmla="*/ 178 w 1651"/>
                <a:gd name="T7" fmla="*/ 118 h 1074"/>
                <a:gd name="T8" fmla="*/ 87 w 1651"/>
                <a:gd name="T9" fmla="*/ 209 h 1074"/>
                <a:gd name="T10" fmla="*/ 67 w 1651"/>
                <a:gd name="T11" fmla="*/ 217 h 1074"/>
                <a:gd name="T12" fmla="*/ 0 w 1651"/>
                <a:gd name="T13" fmla="*/ 267 h 1074"/>
                <a:gd name="T14" fmla="*/ 131 w 1651"/>
                <a:gd name="T15" fmla="*/ 1074 h 1074"/>
                <a:gd name="T16" fmla="*/ 404 w 1651"/>
                <a:gd name="T17" fmla="*/ 1037 h 1074"/>
                <a:gd name="T18" fmla="*/ 1402 w 1651"/>
                <a:gd name="T19" fmla="*/ 837 h 1074"/>
                <a:gd name="T20" fmla="*/ 1422 w 1651"/>
                <a:gd name="T21" fmla="*/ 817 h 1074"/>
                <a:gd name="T22" fmla="*/ 1456 w 1651"/>
                <a:gd name="T23" fmla="*/ 793 h 1074"/>
                <a:gd name="T24" fmla="*/ 1493 w 1651"/>
                <a:gd name="T25" fmla="*/ 793 h 1074"/>
                <a:gd name="T26" fmla="*/ 1510 w 1651"/>
                <a:gd name="T27" fmla="*/ 779 h 1074"/>
                <a:gd name="T28" fmla="*/ 1550 w 1651"/>
                <a:gd name="T29" fmla="*/ 759 h 1074"/>
                <a:gd name="T30" fmla="*/ 1571 w 1651"/>
                <a:gd name="T31" fmla="*/ 715 h 1074"/>
                <a:gd name="T32" fmla="*/ 1597 w 1651"/>
                <a:gd name="T33" fmla="*/ 678 h 1074"/>
                <a:gd name="T34" fmla="*/ 1651 w 1651"/>
                <a:gd name="T35" fmla="*/ 626 h 1074"/>
                <a:gd name="T36" fmla="*/ 1651 w 1651"/>
                <a:gd name="T37" fmla="*/ 613 h 1074"/>
                <a:gd name="T38" fmla="*/ 1554 w 1651"/>
                <a:gd name="T39" fmla="*/ 549 h 1074"/>
                <a:gd name="T40" fmla="*/ 1537 w 1651"/>
                <a:gd name="T41" fmla="*/ 504 h 1074"/>
                <a:gd name="T42" fmla="*/ 1493 w 1651"/>
                <a:gd name="T43" fmla="*/ 501 h 1074"/>
                <a:gd name="T44" fmla="*/ 1489 w 1651"/>
                <a:gd name="T45" fmla="*/ 481 h 1074"/>
                <a:gd name="T46" fmla="*/ 1477 w 1651"/>
                <a:gd name="T47" fmla="*/ 434 h 1074"/>
                <a:gd name="T48" fmla="*/ 1513 w 1651"/>
                <a:gd name="T49" fmla="*/ 417 h 1074"/>
                <a:gd name="T50" fmla="*/ 1516 w 1651"/>
                <a:gd name="T51" fmla="*/ 376 h 1074"/>
                <a:gd name="T52" fmla="*/ 1496 w 1651"/>
                <a:gd name="T53" fmla="*/ 356 h 1074"/>
                <a:gd name="T54" fmla="*/ 1496 w 1651"/>
                <a:gd name="T55" fmla="*/ 328 h 1074"/>
                <a:gd name="T56" fmla="*/ 1530 w 1651"/>
                <a:gd name="T57" fmla="*/ 278 h 1074"/>
                <a:gd name="T58" fmla="*/ 1530 w 1651"/>
                <a:gd name="T59" fmla="*/ 226 h 1074"/>
                <a:gd name="T60" fmla="*/ 1566 w 1651"/>
                <a:gd name="T61" fmla="*/ 189 h 1074"/>
                <a:gd name="T62" fmla="*/ 1543 w 1651"/>
                <a:gd name="T63" fmla="*/ 173 h 1074"/>
                <a:gd name="T64" fmla="*/ 1503 w 1651"/>
                <a:gd name="T65" fmla="*/ 168 h 1074"/>
                <a:gd name="T66" fmla="*/ 1466 w 1651"/>
                <a:gd name="T67" fmla="*/ 139 h 1074"/>
                <a:gd name="T68" fmla="*/ 1425 w 1651"/>
                <a:gd name="T69" fmla="*/ 50 h 1074"/>
                <a:gd name="T70" fmla="*/ 1378 w 1651"/>
                <a:gd name="T71" fmla="*/ 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51" h="1074">
                  <a:moveTo>
                    <a:pt x="1378" y="37"/>
                  </a:moveTo>
                  <a:lnTo>
                    <a:pt x="1339" y="0"/>
                  </a:lnTo>
                  <a:lnTo>
                    <a:pt x="188" y="234"/>
                  </a:lnTo>
                  <a:lnTo>
                    <a:pt x="178" y="118"/>
                  </a:lnTo>
                  <a:lnTo>
                    <a:pt x="87" y="209"/>
                  </a:lnTo>
                  <a:lnTo>
                    <a:pt x="67" y="217"/>
                  </a:lnTo>
                  <a:lnTo>
                    <a:pt x="0" y="267"/>
                  </a:lnTo>
                  <a:lnTo>
                    <a:pt x="131" y="1074"/>
                  </a:lnTo>
                  <a:lnTo>
                    <a:pt x="404" y="1037"/>
                  </a:lnTo>
                  <a:lnTo>
                    <a:pt x="1402" y="837"/>
                  </a:lnTo>
                  <a:lnTo>
                    <a:pt x="1422" y="817"/>
                  </a:lnTo>
                  <a:lnTo>
                    <a:pt x="1456" y="793"/>
                  </a:lnTo>
                  <a:lnTo>
                    <a:pt x="1493" y="793"/>
                  </a:lnTo>
                  <a:lnTo>
                    <a:pt x="1510" y="779"/>
                  </a:lnTo>
                  <a:lnTo>
                    <a:pt x="1550" y="759"/>
                  </a:lnTo>
                  <a:lnTo>
                    <a:pt x="1571" y="715"/>
                  </a:lnTo>
                  <a:lnTo>
                    <a:pt x="1597" y="678"/>
                  </a:lnTo>
                  <a:lnTo>
                    <a:pt x="1651" y="626"/>
                  </a:lnTo>
                  <a:lnTo>
                    <a:pt x="1651" y="613"/>
                  </a:lnTo>
                  <a:lnTo>
                    <a:pt x="1554" y="549"/>
                  </a:lnTo>
                  <a:lnTo>
                    <a:pt x="1537" y="504"/>
                  </a:lnTo>
                  <a:lnTo>
                    <a:pt x="1493" y="501"/>
                  </a:lnTo>
                  <a:lnTo>
                    <a:pt x="1489" y="481"/>
                  </a:lnTo>
                  <a:lnTo>
                    <a:pt x="1477" y="434"/>
                  </a:lnTo>
                  <a:lnTo>
                    <a:pt x="1513" y="417"/>
                  </a:lnTo>
                  <a:lnTo>
                    <a:pt x="1516" y="376"/>
                  </a:lnTo>
                  <a:lnTo>
                    <a:pt x="1496" y="356"/>
                  </a:lnTo>
                  <a:lnTo>
                    <a:pt x="1496" y="328"/>
                  </a:lnTo>
                  <a:lnTo>
                    <a:pt x="1530" y="278"/>
                  </a:lnTo>
                  <a:lnTo>
                    <a:pt x="1530" y="226"/>
                  </a:lnTo>
                  <a:lnTo>
                    <a:pt x="1566" y="189"/>
                  </a:lnTo>
                  <a:lnTo>
                    <a:pt x="1543" y="173"/>
                  </a:lnTo>
                  <a:lnTo>
                    <a:pt x="1503" y="168"/>
                  </a:lnTo>
                  <a:lnTo>
                    <a:pt x="1466" y="139"/>
                  </a:lnTo>
                  <a:lnTo>
                    <a:pt x="1425" y="50"/>
                  </a:lnTo>
                  <a:lnTo>
                    <a:pt x="1378" y="3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1"/>
            <p:cNvSpPr>
              <a:spLocks/>
            </p:cNvSpPr>
            <p:nvPr/>
          </p:nvSpPr>
          <p:spPr bwMode="auto">
            <a:xfrm>
              <a:off x="7356843" y="1901235"/>
              <a:ext cx="227854" cy="430234"/>
            </a:xfrm>
            <a:custGeom>
              <a:avLst/>
              <a:gdLst>
                <a:gd name="T0" fmla="*/ 447 w 482"/>
                <a:gd name="T1" fmla="*/ 95 h 912"/>
                <a:gd name="T2" fmla="*/ 441 w 482"/>
                <a:gd name="T3" fmla="*/ 0 h 912"/>
                <a:gd name="T4" fmla="*/ 0 w 482"/>
                <a:gd name="T5" fmla="*/ 119 h 912"/>
                <a:gd name="T6" fmla="*/ 14 w 482"/>
                <a:gd name="T7" fmla="*/ 201 h 912"/>
                <a:gd name="T8" fmla="*/ 51 w 482"/>
                <a:gd name="T9" fmla="*/ 306 h 912"/>
                <a:gd name="T10" fmla="*/ 64 w 482"/>
                <a:gd name="T11" fmla="*/ 390 h 912"/>
                <a:gd name="T12" fmla="*/ 47 w 482"/>
                <a:gd name="T13" fmla="*/ 454 h 912"/>
                <a:gd name="T14" fmla="*/ 91 w 482"/>
                <a:gd name="T15" fmla="*/ 529 h 912"/>
                <a:gd name="T16" fmla="*/ 105 w 482"/>
                <a:gd name="T17" fmla="*/ 564 h 912"/>
                <a:gd name="T18" fmla="*/ 91 w 482"/>
                <a:gd name="T19" fmla="*/ 611 h 912"/>
                <a:gd name="T20" fmla="*/ 138 w 482"/>
                <a:gd name="T21" fmla="*/ 634 h 912"/>
                <a:gd name="T22" fmla="*/ 149 w 482"/>
                <a:gd name="T23" fmla="*/ 638 h 912"/>
                <a:gd name="T24" fmla="*/ 199 w 482"/>
                <a:gd name="T25" fmla="*/ 818 h 912"/>
                <a:gd name="T26" fmla="*/ 212 w 482"/>
                <a:gd name="T27" fmla="*/ 912 h 912"/>
                <a:gd name="T28" fmla="*/ 408 w 482"/>
                <a:gd name="T29" fmla="*/ 868 h 912"/>
                <a:gd name="T30" fmla="*/ 384 w 482"/>
                <a:gd name="T31" fmla="*/ 838 h 912"/>
                <a:gd name="T32" fmla="*/ 394 w 482"/>
                <a:gd name="T33" fmla="*/ 807 h 912"/>
                <a:gd name="T34" fmla="*/ 394 w 482"/>
                <a:gd name="T35" fmla="*/ 733 h 912"/>
                <a:gd name="T36" fmla="*/ 381 w 482"/>
                <a:gd name="T37" fmla="*/ 712 h 912"/>
                <a:gd name="T38" fmla="*/ 394 w 482"/>
                <a:gd name="T39" fmla="*/ 339 h 912"/>
                <a:gd name="T40" fmla="*/ 377 w 482"/>
                <a:gd name="T41" fmla="*/ 312 h 912"/>
                <a:gd name="T42" fmla="*/ 377 w 482"/>
                <a:gd name="T43" fmla="*/ 292 h 912"/>
                <a:gd name="T44" fmla="*/ 421 w 482"/>
                <a:gd name="T45" fmla="*/ 275 h 912"/>
                <a:gd name="T46" fmla="*/ 482 w 482"/>
                <a:gd name="T47" fmla="*/ 207 h 912"/>
                <a:gd name="T48" fmla="*/ 482 w 482"/>
                <a:gd name="T49" fmla="*/ 143 h 912"/>
                <a:gd name="T50" fmla="*/ 447 w 482"/>
                <a:gd name="T51" fmla="*/ 95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2" h="912">
                  <a:moveTo>
                    <a:pt x="447" y="95"/>
                  </a:moveTo>
                  <a:lnTo>
                    <a:pt x="441" y="0"/>
                  </a:lnTo>
                  <a:lnTo>
                    <a:pt x="0" y="119"/>
                  </a:lnTo>
                  <a:lnTo>
                    <a:pt x="14" y="201"/>
                  </a:lnTo>
                  <a:lnTo>
                    <a:pt x="51" y="306"/>
                  </a:lnTo>
                  <a:lnTo>
                    <a:pt x="64" y="390"/>
                  </a:lnTo>
                  <a:lnTo>
                    <a:pt x="47" y="454"/>
                  </a:lnTo>
                  <a:lnTo>
                    <a:pt x="91" y="529"/>
                  </a:lnTo>
                  <a:lnTo>
                    <a:pt x="105" y="564"/>
                  </a:lnTo>
                  <a:lnTo>
                    <a:pt x="91" y="611"/>
                  </a:lnTo>
                  <a:lnTo>
                    <a:pt x="138" y="634"/>
                  </a:lnTo>
                  <a:lnTo>
                    <a:pt x="149" y="638"/>
                  </a:lnTo>
                  <a:lnTo>
                    <a:pt x="199" y="818"/>
                  </a:lnTo>
                  <a:lnTo>
                    <a:pt x="212" y="912"/>
                  </a:lnTo>
                  <a:lnTo>
                    <a:pt x="408" y="868"/>
                  </a:lnTo>
                  <a:lnTo>
                    <a:pt x="384" y="838"/>
                  </a:lnTo>
                  <a:lnTo>
                    <a:pt x="394" y="807"/>
                  </a:lnTo>
                  <a:lnTo>
                    <a:pt x="394" y="733"/>
                  </a:lnTo>
                  <a:lnTo>
                    <a:pt x="381" y="712"/>
                  </a:lnTo>
                  <a:lnTo>
                    <a:pt x="394" y="339"/>
                  </a:lnTo>
                  <a:lnTo>
                    <a:pt x="377" y="312"/>
                  </a:lnTo>
                  <a:lnTo>
                    <a:pt x="377" y="292"/>
                  </a:lnTo>
                  <a:lnTo>
                    <a:pt x="421" y="275"/>
                  </a:lnTo>
                  <a:lnTo>
                    <a:pt x="482" y="207"/>
                  </a:lnTo>
                  <a:lnTo>
                    <a:pt x="482" y="143"/>
                  </a:lnTo>
                  <a:lnTo>
                    <a:pt x="447" y="9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3"/>
            <p:cNvSpPr>
              <a:spLocks/>
            </p:cNvSpPr>
            <p:nvPr/>
          </p:nvSpPr>
          <p:spPr bwMode="auto">
            <a:xfrm>
              <a:off x="6680357" y="1955014"/>
              <a:ext cx="989254" cy="755740"/>
            </a:xfrm>
            <a:custGeom>
              <a:avLst/>
              <a:gdLst>
                <a:gd name="T0" fmla="*/ 975 w 2098"/>
                <a:gd name="T1" fmla="*/ 171 h 1601"/>
                <a:gd name="T2" fmla="*/ 858 w 2098"/>
                <a:gd name="T3" fmla="*/ 353 h 1601"/>
                <a:gd name="T4" fmla="*/ 753 w 2098"/>
                <a:gd name="T5" fmla="*/ 455 h 1601"/>
                <a:gd name="T6" fmla="*/ 767 w 2098"/>
                <a:gd name="T7" fmla="*/ 519 h 1601"/>
                <a:gd name="T8" fmla="*/ 827 w 2098"/>
                <a:gd name="T9" fmla="*/ 530 h 1601"/>
                <a:gd name="T10" fmla="*/ 806 w 2098"/>
                <a:gd name="T11" fmla="*/ 588 h 1601"/>
                <a:gd name="T12" fmla="*/ 838 w 2098"/>
                <a:gd name="T13" fmla="*/ 649 h 1601"/>
                <a:gd name="T14" fmla="*/ 800 w 2098"/>
                <a:gd name="T15" fmla="*/ 703 h 1601"/>
                <a:gd name="T16" fmla="*/ 739 w 2098"/>
                <a:gd name="T17" fmla="*/ 736 h 1601"/>
                <a:gd name="T18" fmla="*/ 679 w 2098"/>
                <a:gd name="T19" fmla="*/ 817 h 1601"/>
                <a:gd name="T20" fmla="*/ 518 w 2098"/>
                <a:gd name="T21" fmla="*/ 866 h 1601"/>
                <a:gd name="T22" fmla="*/ 457 w 2098"/>
                <a:gd name="T23" fmla="*/ 842 h 1601"/>
                <a:gd name="T24" fmla="*/ 303 w 2098"/>
                <a:gd name="T25" fmla="*/ 852 h 1601"/>
                <a:gd name="T26" fmla="*/ 118 w 2098"/>
                <a:gd name="T27" fmla="*/ 927 h 1601"/>
                <a:gd name="T28" fmla="*/ 178 w 2098"/>
                <a:gd name="T29" fmla="*/ 1031 h 1601"/>
                <a:gd name="T30" fmla="*/ 201 w 2098"/>
                <a:gd name="T31" fmla="*/ 1096 h 1601"/>
                <a:gd name="T32" fmla="*/ 141 w 2098"/>
                <a:gd name="T33" fmla="*/ 1184 h 1601"/>
                <a:gd name="T34" fmla="*/ 80 w 2098"/>
                <a:gd name="T35" fmla="*/ 1231 h 1601"/>
                <a:gd name="T36" fmla="*/ 44 w 2098"/>
                <a:gd name="T37" fmla="*/ 1279 h 1601"/>
                <a:gd name="T38" fmla="*/ 13 w 2098"/>
                <a:gd name="T39" fmla="*/ 1422 h 1601"/>
                <a:gd name="T40" fmla="*/ 1203 w 2098"/>
                <a:gd name="T41" fmla="*/ 1225 h 1601"/>
                <a:gd name="T42" fmla="*/ 1291 w 2098"/>
                <a:gd name="T43" fmla="*/ 1327 h 1601"/>
                <a:gd name="T44" fmla="*/ 1368 w 2098"/>
                <a:gd name="T45" fmla="*/ 1361 h 1601"/>
                <a:gd name="T46" fmla="*/ 1513 w 2098"/>
                <a:gd name="T47" fmla="*/ 1425 h 1601"/>
                <a:gd name="T48" fmla="*/ 1631 w 2098"/>
                <a:gd name="T49" fmla="*/ 1459 h 1601"/>
                <a:gd name="T50" fmla="*/ 1624 w 2098"/>
                <a:gd name="T51" fmla="*/ 1540 h 1601"/>
                <a:gd name="T52" fmla="*/ 1658 w 2098"/>
                <a:gd name="T53" fmla="*/ 1601 h 1601"/>
                <a:gd name="T54" fmla="*/ 1863 w 2098"/>
                <a:gd name="T55" fmla="*/ 1533 h 1601"/>
                <a:gd name="T56" fmla="*/ 2098 w 2098"/>
                <a:gd name="T57" fmla="*/ 1340 h 1601"/>
                <a:gd name="T58" fmla="*/ 1960 w 2098"/>
                <a:gd name="T59" fmla="*/ 1384 h 1601"/>
                <a:gd name="T60" fmla="*/ 1792 w 2098"/>
                <a:gd name="T61" fmla="*/ 1445 h 1601"/>
                <a:gd name="T62" fmla="*/ 1749 w 2098"/>
                <a:gd name="T63" fmla="*/ 1445 h 1601"/>
                <a:gd name="T64" fmla="*/ 1667 w 2098"/>
                <a:gd name="T65" fmla="*/ 1513 h 1601"/>
                <a:gd name="T66" fmla="*/ 1694 w 2098"/>
                <a:gd name="T67" fmla="*/ 1466 h 1601"/>
                <a:gd name="T68" fmla="*/ 1667 w 2098"/>
                <a:gd name="T69" fmla="*/ 1405 h 1601"/>
                <a:gd name="T70" fmla="*/ 1684 w 2098"/>
                <a:gd name="T71" fmla="*/ 1235 h 1601"/>
                <a:gd name="T72" fmla="*/ 1641 w 2098"/>
                <a:gd name="T73" fmla="*/ 791 h 1601"/>
                <a:gd name="T74" fmla="*/ 1584 w 2098"/>
                <a:gd name="T75" fmla="*/ 523 h 1601"/>
                <a:gd name="T76" fmla="*/ 1526 w 2098"/>
                <a:gd name="T77" fmla="*/ 496 h 1601"/>
                <a:gd name="T78" fmla="*/ 1526 w 2098"/>
                <a:gd name="T79" fmla="*/ 414 h 1601"/>
                <a:gd name="T80" fmla="*/ 1499 w 2098"/>
                <a:gd name="T81" fmla="*/ 275 h 1601"/>
                <a:gd name="T82" fmla="*/ 1449 w 2098"/>
                <a:gd name="T83" fmla="*/ 86 h 1601"/>
                <a:gd name="T84" fmla="*/ 1241 w 2098"/>
                <a:gd name="T85" fmla="*/ 61 h 1601"/>
                <a:gd name="T86" fmla="*/ 1100 w 2098"/>
                <a:gd name="T87" fmla="*/ 79 h 1601"/>
                <a:gd name="T88" fmla="*/ 1009 w 2098"/>
                <a:gd name="T89" fmla="*/ 130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98" h="1601">
                  <a:moveTo>
                    <a:pt x="1009" y="130"/>
                  </a:moveTo>
                  <a:lnTo>
                    <a:pt x="975" y="171"/>
                  </a:lnTo>
                  <a:lnTo>
                    <a:pt x="881" y="306"/>
                  </a:lnTo>
                  <a:lnTo>
                    <a:pt x="858" y="353"/>
                  </a:lnTo>
                  <a:lnTo>
                    <a:pt x="847" y="367"/>
                  </a:lnTo>
                  <a:lnTo>
                    <a:pt x="753" y="455"/>
                  </a:lnTo>
                  <a:lnTo>
                    <a:pt x="753" y="499"/>
                  </a:lnTo>
                  <a:lnTo>
                    <a:pt x="767" y="519"/>
                  </a:lnTo>
                  <a:lnTo>
                    <a:pt x="797" y="530"/>
                  </a:lnTo>
                  <a:lnTo>
                    <a:pt x="827" y="530"/>
                  </a:lnTo>
                  <a:lnTo>
                    <a:pt x="827" y="553"/>
                  </a:lnTo>
                  <a:lnTo>
                    <a:pt x="806" y="588"/>
                  </a:lnTo>
                  <a:lnTo>
                    <a:pt x="814" y="614"/>
                  </a:lnTo>
                  <a:lnTo>
                    <a:pt x="838" y="649"/>
                  </a:lnTo>
                  <a:lnTo>
                    <a:pt x="834" y="686"/>
                  </a:lnTo>
                  <a:lnTo>
                    <a:pt x="800" y="703"/>
                  </a:lnTo>
                  <a:lnTo>
                    <a:pt x="767" y="703"/>
                  </a:lnTo>
                  <a:lnTo>
                    <a:pt x="739" y="736"/>
                  </a:lnTo>
                  <a:lnTo>
                    <a:pt x="712" y="791"/>
                  </a:lnTo>
                  <a:lnTo>
                    <a:pt x="679" y="817"/>
                  </a:lnTo>
                  <a:lnTo>
                    <a:pt x="592" y="825"/>
                  </a:lnTo>
                  <a:lnTo>
                    <a:pt x="518" y="866"/>
                  </a:lnTo>
                  <a:lnTo>
                    <a:pt x="491" y="866"/>
                  </a:lnTo>
                  <a:lnTo>
                    <a:pt x="457" y="842"/>
                  </a:lnTo>
                  <a:lnTo>
                    <a:pt x="353" y="845"/>
                  </a:lnTo>
                  <a:lnTo>
                    <a:pt x="303" y="852"/>
                  </a:lnTo>
                  <a:lnTo>
                    <a:pt x="165" y="899"/>
                  </a:lnTo>
                  <a:lnTo>
                    <a:pt x="118" y="927"/>
                  </a:lnTo>
                  <a:lnTo>
                    <a:pt x="148" y="1028"/>
                  </a:lnTo>
                  <a:lnTo>
                    <a:pt x="178" y="1031"/>
                  </a:lnTo>
                  <a:lnTo>
                    <a:pt x="198" y="1083"/>
                  </a:lnTo>
                  <a:lnTo>
                    <a:pt x="201" y="1096"/>
                  </a:lnTo>
                  <a:lnTo>
                    <a:pt x="148" y="1156"/>
                  </a:lnTo>
                  <a:lnTo>
                    <a:pt x="141" y="1184"/>
                  </a:lnTo>
                  <a:lnTo>
                    <a:pt x="111" y="1214"/>
                  </a:lnTo>
                  <a:lnTo>
                    <a:pt x="80" y="1231"/>
                  </a:lnTo>
                  <a:lnTo>
                    <a:pt x="64" y="1259"/>
                  </a:lnTo>
                  <a:lnTo>
                    <a:pt x="44" y="1279"/>
                  </a:lnTo>
                  <a:lnTo>
                    <a:pt x="0" y="1306"/>
                  </a:lnTo>
                  <a:lnTo>
                    <a:pt x="13" y="1422"/>
                  </a:lnTo>
                  <a:lnTo>
                    <a:pt x="1164" y="1188"/>
                  </a:lnTo>
                  <a:lnTo>
                    <a:pt x="1203" y="1225"/>
                  </a:lnTo>
                  <a:lnTo>
                    <a:pt x="1250" y="1238"/>
                  </a:lnTo>
                  <a:lnTo>
                    <a:pt x="1291" y="1327"/>
                  </a:lnTo>
                  <a:lnTo>
                    <a:pt x="1328" y="1356"/>
                  </a:lnTo>
                  <a:lnTo>
                    <a:pt x="1368" y="1361"/>
                  </a:lnTo>
                  <a:lnTo>
                    <a:pt x="1388" y="1377"/>
                  </a:lnTo>
                  <a:lnTo>
                    <a:pt x="1513" y="1425"/>
                  </a:lnTo>
                  <a:lnTo>
                    <a:pt x="1587" y="1439"/>
                  </a:lnTo>
                  <a:lnTo>
                    <a:pt x="1631" y="1459"/>
                  </a:lnTo>
                  <a:lnTo>
                    <a:pt x="1631" y="1492"/>
                  </a:lnTo>
                  <a:lnTo>
                    <a:pt x="1624" y="1540"/>
                  </a:lnTo>
                  <a:lnTo>
                    <a:pt x="1634" y="1594"/>
                  </a:lnTo>
                  <a:lnTo>
                    <a:pt x="1658" y="1601"/>
                  </a:lnTo>
                  <a:lnTo>
                    <a:pt x="1725" y="1584"/>
                  </a:lnTo>
                  <a:lnTo>
                    <a:pt x="1863" y="1533"/>
                  </a:lnTo>
                  <a:lnTo>
                    <a:pt x="2041" y="1401"/>
                  </a:lnTo>
                  <a:lnTo>
                    <a:pt x="2098" y="1340"/>
                  </a:lnTo>
                  <a:lnTo>
                    <a:pt x="2028" y="1316"/>
                  </a:lnTo>
                  <a:lnTo>
                    <a:pt x="1960" y="1384"/>
                  </a:lnTo>
                  <a:lnTo>
                    <a:pt x="1829" y="1448"/>
                  </a:lnTo>
                  <a:lnTo>
                    <a:pt x="1792" y="1445"/>
                  </a:lnTo>
                  <a:lnTo>
                    <a:pt x="1769" y="1435"/>
                  </a:lnTo>
                  <a:lnTo>
                    <a:pt x="1749" y="1445"/>
                  </a:lnTo>
                  <a:lnTo>
                    <a:pt x="1688" y="1509"/>
                  </a:lnTo>
                  <a:lnTo>
                    <a:pt x="1667" y="1513"/>
                  </a:lnTo>
                  <a:lnTo>
                    <a:pt x="1661" y="1492"/>
                  </a:lnTo>
                  <a:lnTo>
                    <a:pt x="1694" y="1466"/>
                  </a:lnTo>
                  <a:lnTo>
                    <a:pt x="1698" y="1439"/>
                  </a:lnTo>
                  <a:lnTo>
                    <a:pt x="1667" y="1405"/>
                  </a:lnTo>
                  <a:lnTo>
                    <a:pt x="1684" y="1367"/>
                  </a:lnTo>
                  <a:lnTo>
                    <a:pt x="1684" y="1235"/>
                  </a:lnTo>
                  <a:lnTo>
                    <a:pt x="1634" y="967"/>
                  </a:lnTo>
                  <a:lnTo>
                    <a:pt x="1641" y="791"/>
                  </a:lnTo>
                  <a:lnTo>
                    <a:pt x="1634" y="703"/>
                  </a:lnTo>
                  <a:lnTo>
                    <a:pt x="1584" y="523"/>
                  </a:lnTo>
                  <a:lnTo>
                    <a:pt x="1573" y="519"/>
                  </a:lnTo>
                  <a:lnTo>
                    <a:pt x="1526" y="496"/>
                  </a:lnTo>
                  <a:lnTo>
                    <a:pt x="1540" y="449"/>
                  </a:lnTo>
                  <a:lnTo>
                    <a:pt x="1526" y="414"/>
                  </a:lnTo>
                  <a:lnTo>
                    <a:pt x="1482" y="339"/>
                  </a:lnTo>
                  <a:lnTo>
                    <a:pt x="1499" y="275"/>
                  </a:lnTo>
                  <a:lnTo>
                    <a:pt x="1486" y="191"/>
                  </a:lnTo>
                  <a:lnTo>
                    <a:pt x="1449" y="86"/>
                  </a:lnTo>
                  <a:lnTo>
                    <a:pt x="1439" y="0"/>
                  </a:lnTo>
                  <a:lnTo>
                    <a:pt x="1241" y="61"/>
                  </a:lnTo>
                  <a:lnTo>
                    <a:pt x="1187" y="58"/>
                  </a:lnTo>
                  <a:lnTo>
                    <a:pt x="1100" y="79"/>
                  </a:lnTo>
                  <a:lnTo>
                    <a:pt x="1046" y="99"/>
                  </a:lnTo>
                  <a:lnTo>
                    <a:pt x="1009" y="1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5"/>
            <p:cNvSpPr>
              <a:spLocks/>
            </p:cNvSpPr>
            <p:nvPr/>
          </p:nvSpPr>
          <p:spPr bwMode="auto">
            <a:xfrm>
              <a:off x="7608756" y="1411561"/>
              <a:ext cx="492505" cy="791121"/>
            </a:xfrm>
            <a:custGeom>
              <a:avLst/>
              <a:gdLst>
                <a:gd name="T0" fmla="*/ 461 w 1046"/>
                <a:gd name="T1" fmla="*/ 0 h 1675"/>
                <a:gd name="T2" fmla="*/ 367 w 1046"/>
                <a:gd name="T3" fmla="*/ 78 h 1675"/>
                <a:gd name="T4" fmla="*/ 353 w 1046"/>
                <a:gd name="T5" fmla="*/ 106 h 1675"/>
                <a:gd name="T6" fmla="*/ 285 w 1046"/>
                <a:gd name="T7" fmla="*/ 57 h 1675"/>
                <a:gd name="T8" fmla="*/ 265 w 1046"/>
                <a:gd name="T9" fmla="*/ 37 h 1675"/>
                <a:gd name="T10" fmla="*/ 208 w 1046"/>
                <a:gd name="T11" fmla="*/ 106 h 1675"/>
                <a:gd name="T12" fmla="*/ 135 w 1046"/>
                <a:gd name="T13" fmla="*/ 414 h 1675"/>
                <a:gd name="T14" fmla="*/ 124 w 1046"/>
                <a:gd name="T15" fmla="*/ 481 h 1675"/>
                <a:gd name="T16" fmla="*/ 111 w 1046"/>
                <a:gd name="T17" fmla="*/ 596 h 1675"/>
                <a:gd name="T18" fmla="*/ 121 w 1046"/>
                <a:gd name="T19" fmla="*/ 702 h 1675"/>
                <a:gd name="T20" fmla="*/ 64 w 1046"/>
                <a:gd name="T21" fmla="*/ 868 h 1675"/>
                <a:gd name="T22" fmla="*/ 40 w 1046"/>
                <a:gd name="T23" fmla="*/ 905 h 1675"/>
                <a:gd name="T24" fmla="*/ 194 w 1046"/>
                <a:gd name="T25" fmla="*/ 1540 h 1675"/>
                <a:gd name="T26" fmla="*/ 265 w 1046"/>
                <a:gd name="T27" fmla="*/ 1604 h 1675"/>
                <a:gd name="T28" fmla="*/ 312 w 1046"/>
                <a:gd name="T29" fmla="*/ 1675 h 1675"/>
                <a:gd name="T30" fmla="*/ 343 w 1046"/>
                <a:gd name="T31" fmla="*/ 1474 h 1675"/>
                <a:gd name="T32" fmla="*/ 350 w 1046"/>
                <a:gd name="T33" fmla="*/ 1401 h 1675"/>
                <a:gd name="T34" fmla="*/ 427 w 1046"/>
                <a:gd name="T35" fmla="*/ 1366 h 1675"/>
                <a:gd name="T36" fmla="*/ 535 w 1046"/>
                <a:gd name="T37" fmla="*/ 1309 h 1675"/>
                <a:gd name="T38" fmla="*/ 588 w 1046"/>
                <a:gd name="T39" fmla="*/ 1254 h 1675"/>
                <a:gd name="T40" fmla="*/ 605 w 1046"/>
                <a:gd name="T41" fmla="*/ 1132 h 1675"/>
                <a:gd name="T42" fmla="*/ 615 w 1046"/>
                <a:gd name="T43" fmla="*/ 1092 h 1675"/>
                <a:gd name="T44" fmla="*/ 629 w 1046"/>
                <a:gd name="T45" fmla="*/ 1048 h 1675"/>
                <a:gd name="T46" fmla="*/ 679 w 1046"/>
                <a:gd name="T47" fmla="*/ 1095 h 1675"/>
                <a:gd name="T48" fmla="*/ 685 w 1046"/>
                <a:gd name="T49" fmla="*/ 1143 h 1675"/>
                <a:gd name="T50" fmla="*/ 723 w 1046"/>
                <a:gd name="T51" fmla="*/ 1102 h 1675"/>
                <a:gd name="T52" fmla="*/ 706 w 1046"/>
                <a:gd name="T53" fmla="*/ 1065 h 1675"/>
                <a:gd name="T54" fmla="*/ 763 w 1046"/>
                <a:gd name="T55" fmla="*/ 1017 h 1675"/>
                <a:gd name="T56" fmla="*/ 807 w 1046"/>
                <a:gd name="T57" fmla="*/ 990 h 1675"/>
                <a:gd name="T58" fmla="*/ 813 w 1046"/>
                <a:gd name="T59" fmla="*/ 1018 h 1675"/>
                <a:gd name="T60" fmla="*/ 819 w 1046"/>
                <a:gd name="T61" fmla="*/ 1026 h 1675"/>
                <a:gd name="T62" fmla="*/ 844 w 1046"/>
                <a:gd name="T63" fmla="*/ 1027 h 1675"/>
                <a:gd name="T64" fmla="*/ 1011 w 1046"/>
                <a:gd name="T65" fmla="*/ 874 h 1675"/>
                <a:gd name="T66" fmla="*/ 1046 w 1046"/>
                <a:gd name="T67" fmla="*/ 766 h 1675"/>
                <a:gd name="T68" fmla="*/ 978 w 1046"/>
                <a:gd name="T69" fmla="*/ 671 h 1675"/>
                <a:gd name="T70" fmla="*/ 938 w 1046"/>
                <a:gd name="T71" fmla="*/ 692 h 1675"/>
                <a:gd name="T72" fmla="*/ 925 w 1046"/>
                <a:gd name="T73" fmla="*/ 698 h 1675"/>
                <a:gd name="T74" fmla="*/ 870 w 1046"/>
                <a:gd name="T75" fmla="*/ 584 h 1675"/>
                <a:gd name="T76" fmla="*/ 763 w 1046"/>
                <a:gd name="T77" fmla="*/ 553 h 1675"/>
                <a:gd name="T78" fmla="*/ 484 w 1046"/>
                <a:gd name="T79" fmla="*/ 3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6" h="1675">
                  <a:moveTo>
                    <a:pt x="484" y="3"/>
                  </a:moveTo>
                  <a:lnTo>
                    <a:pt x="461" y="0"/>
                  </a:lnTo>
                  <a:lnTo>
                    <a:pt x="430" y="31"/>
                  </a:lnTo>
                  <a:lnTo>
                    <a:pt x="367" y="78"/>
                  </a:lnTo>
                  <a:lnTo>
                    <a:pt x="367" y="92"/>
                  </a:lnTo>
                  <a:lnTo>
                    <a:pt x="353" y="106"/>
                  </a:lnTo>
                  <a:lnTo>
                    <a:pt x="309" y="98"/>
                  </a:lnTo>
                  <a:lnTo>
                    <a:pt x="285" y="57"/>
                  </a:lnTo>
                  <a:lnTo>
                    <a:pt x="285" y="40"/>
                  </a:lnTo>
                  <a:lnTo>
                    <a:pt x="265" y="37"/>
                  </a:lnTo>
                  <a:lnTo>
                    <a:pt x="241" y="37"/>
                  </a:lnTo>
                  <a:lnTo>
                    <a:pt x="208" y="106"/>
                  </a:lnTo>
                  <a:lnTo>
                    <a:pt x="135" y="332"/>
                  </a:lnTo>
                  <a:lnTo>
                    <a:pt x="135" y="414"/>
                  </a:lnTo>
                  <a:lnTo>
                    <a:pt x="138" y="437"/>
                  </a:lnTo>
                  <a:lnTo>
                    <a:pt x="124" y="481"/>
                  </a:lnTo>
                  <a:lnTo>
                    <a:pt x="111" y="498"/>
                  </a:lnTo>
                  <a:lnTo>
                    <a:pt x="111" y="596"/>
                  </a:lnTo>
                  <a:lnTo>
                    <a:pt x="141" y="637"/>
                  </a:lnTo>
                  <a:lnTo>
                    <a:pt x="121" y="702"/>
                  </a:lnTo>
                  <a:lnTo>
                    <a:pt x="77" y="779"/>
                  </a:lnTo>
                  <a:lnTo>
                    <a:pt x="64" y="868"/>
                  </a:lnTo>
                  <a:lnTo>
                    <a:pt x="64" y="912"/>
                  </a:lnTo>
                  <a:lnTo>
                    <a:pt x="40" y="905"/>
                  </a:lnTo>
                  <a:lnTo>
                    <a:pt x="0" y="912"/>
                  </a:lnTo>
                  <a:lnTo>
                    <a:pt x="194" y="1540"/>
                  </a:lnTo>
                  <a:lnTo>
                    <a:pt x="202" y="1583"/>
                  </a:lnTo>
                  <a:lnTo>
                    <a:pt x="265" y="1604"/>
                  </a:lnTo>
                  <a:lnTo>
                    <a:pt x="273" y="1654"/>
                  </a:lnTo>
                  <a:lnTo>
                    <a:pt x="312" y="1675"/>
                  </a:lnTo>
                  <a:lnTo>
                    <a:pt x="340" y="1546"/>
                  </a:lnTo>
                  <a:lnTo>
                    <a:pt x="343" y="1474"/>
                  </a:lnTo>
                  <a:lnTo>
                    <a:pt x="367" y="1454"/>
                  </a:lnTo>
                  <a:lnTo>
                    <a:pt x="350" y="1401"/>
                  </a:lnTo>
                  <a:lnTo>
                    <a:pt x="400" y="1343"/>
                  </a:lnTo>
                  <a:lnTo>
                    <a:pt x="427" y="1366"/>
                  </a:lnTo>
                  <a:lnTo>
                    <a:pt x="447" y="1360"/>
                  </a:lnTo>
                  <a:lnTo>
                    <a:pt x="535" y="1309"/>
                  </a:lnTo>
                  <a:lnTo>
                    <a:pt x="541" y="1262"/>
                  </a:lnTo>
                  <a:lnTo>
                    <a:pt x="588" y="1254"/>
                  </a:lnTo>
                  <a:lnTo>
                    <a:pt x="615" y="1210"/>
                  </a:lnTo>
                  <a:lnTo>
                    <a:pt x="605" y="1132"/>
                  </a:lnTo>
                  <a:lnTo>
                    <a:pt x="618" y="1112"/>
                  </a:lnTo>
                  <a:lnTo>
                    <a:pt x="615" y="1092"/>
                  </a:lnTo>
                  <a:lnTo>
                    <a:pt x="591" y="1071"/>
                  </a:lnTo>
                  <a:lnTo>
                    <a:pt x="629" y="1048"/>
                  </a:lnTo>
                  <a:lnTo>
                    <a:pt x="655" y="1102"/>
                  </a:lnTo>
                  <a:lnTo>
                    <a:pt x="679" y="1095"/>
                  </a:lnTo>
                  <a:lnTo>
                    <a:pt x="685" y="1119"/>
                  </a:lnTo>
                  <a:lnTo>
                    <a:pt x="685" y="1143"/>
                  </a:lnTo>
                  <a:lnTo>
                    <a:pt x="716" y="1146"/>
                  </a:lnTo>
                  <a:lnTo>
                    <a:pt x="723" y="1102"/>
                  </a:lnTo>
                  <a:lnTo>
                    <a:pt x="732" y="1092"/>
                  </a:lnTo>
                  <a:lnTo>
                    <a:pt x="706" y="1065"/>
                  </a:lnTo>
                  <a:lnTo>
                    <a:pt x="723" y="1044"/>
                  </a:lnTo>
                  <a:lnTo>
                    <a:pt x="763" y="1017"/>
                  </a:lnTo>
                  <a:lnTo>
                    <a:pt x="776" y="996"/>
                  </a:lnTo>
                  <a:lnTo>
                    <a:pt x="807" y="990"/>
                  </a:lnTo>
                  <a:lnTo>
                    <a:pt x="808" y="1005"/>
                  </a:lnTo>
                  <a:lnTo>
                    <a:pt x="813" y="1018"/>
                  </a:lnTo>
                  <a:lnTo>
                    <a:pt x="817" y="1024"/>
                  </a:lnTo>
                  <a:lnTo>
                    <a:pt x="819" y="1026"/>
                  </a:lnTo>
                  <a:lnTo>
                    <a:pt x="823" y="1027"/>
                  </a:lnTo>
                  <a:lnTo>
                    <a:pt x="844" y="1027"/>
                  </a:lnTo>
                  <a:lnTo>
                    <a:pt x="978" y="885"/>
                  </a:lnTo>
                  <a:lnTo>
                    <a:pt x="1011" y="874"/>
                  </a:lnTo>
                  <a:lnTo>
                    <a:pt x="1046" y="796"/>
                  </a:lnTo>
                  <a:lnTo>
                    <a:pt x="1046" y="766"/>
                  </a:lnTo>
                  <a:lnTo>
                    <a:pt x="1008" y="705"/>
                  </a:lnTo>
                  <a:lnTo>
                    <a:pt x="978" y="671"/>
                  </a:lnTo>
                  <a:lnTo>
                    <a:pt x="931" y="671"/>
                  </a:lnTo>
                  <a:lnTo>
                    <a:pt x="938" y="692"/>
                  </a:lnTo>
                  <a:lnTo>
                    <a:pt x="938" y="698"/>
                  </a:lnTo>
                  <a:lnTo>
                    <a:pt x="925" y="698"/>
                  </a:lnTo>
                  <a:lnTo>
                    <a:pt x="878" y="662"/>
                  </a:lnTo>
                  <a:lnTo>
                    <a:pt x="870" y="584"/>
                  </a:lnTo>
                  <a:lnTo>
                    <a:pt x="861" y="553"/>
                  </a:lnTo>
                  <a:lnTo>
                    <a:pt x="763" y="553"/>
                  </a:lnTo>
                  <a:lnTo>
                    <a:pt x="615" y="57"/>
                  </a:lnTo>
                  <a:lnTo>
                    <a:pt x="484" y="3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6"/>
            <p:cNvSpPr>
              <a:spLocks/>
            </p:cNvSpPr>
            <p:nvPr/>
          </p:nvSpPr>
          <p:spPr bwMode="auto">
            <a:xfrm>
              <a:off x="7958321" y="1894159"/>
              <a:ext cx="32550" cy="38212"/>
            </a:xfrm>
            <a:custGeom>
              <a:avLst/>
              <a:gdLst>
                <a:gd name="T0" fmla="*/ 0 w 67"/>
                <a:gd name="T1" fmla="*/ 50 h 81"/>
                <a:gd name="T2" fmla="*/ 27 w 67"/>
                <a:gd name="T3" fmla="*/ 81 h 81"/>
                <a:gd name="T4" fmla="*/ 36 w 67"/>
                <a:gd name="T5" fmla="*/ 79 h 81"/>
                <a:gd name="T6" fmla="*/ 36 w 67"/>
                <a:gd name="T7" fmla="*/ 78 h 81"/>
                <a:gd name="T8" fmla="*/ 37 w 67"/>
                <a:gd name="T9" fmla="*/ 78 h 81"/>
                <a:gd name="T10" fmla="*/ 40 w 67"/>
                <a:gd name="T11" fmla="*/ 78 h 81"/>
                <a:gd name="T12" fmla="*/ 44 w 67"/>
                <a:gd name="T13" fmla="*/ 78 h 81"/>
                <a:gd name="T14" fmla="*/ 48 w 67"/>
                <a:gd name="T15" fmla="*/ 76 h 81"/>
                <a:gd name="T16" fmla="*/ 50 w 67"/>
                <a:gd name="T17" fmla="*/ 74 h 81"/>
                <a:gd name="T18" fmla="*/ 50 w 67"/>
                <a:gd name="T19" fmla="*/ 69 h 81"/>
                <a:gd name="T20" fmla="*/ 50 w 67"/>
                <a:gd name="T21" fmla="*/ 63 h 81"/>
                <a:gd name="T22" fmla="*/ 51 w 67"/>
                <a:gd name="T23" fmla="*/ 53 h 81"/>
                <a:gd name="T24" fmla="*/ 54 w 67"/>
                <a:gd name="T25" fmla="*/ 41 h 81"/>
                <a:gd name="T26" fmla="*/ 67 w 67"/>
                <a:gd name="T27" fmla="*/ 27 h 81"/>
                <a:gd name="T28" fmla="*/ 54 w 67"/>
                <a:gd name="T29" fmla="*/ 0 h 81"/>
                <a:gd name="T30" fmla="*/ 24 w 67"/>
                <a:gd name="T31" fmla="*/ 10 h 81"/>
                <a:gd name="T32" fmla="*/ 0 w 67"/>
                <a:gd name="T33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81">
                  <a:moveTo>
                    <a:pt x="0" y="50"/>
                  </a:moveTo>
                  <a:lnTo>
                    <a:pt x="27" y="81"/>
                  </a:lnTo>
                  <a:lnTo>
                    <a:pt x="36" y="79"/>
                  </a:lnTo>
                  <a:lnTo>
                    <a:pt x="36" y="78"/>
                  </a:lnTo>
                  <a:lnTo>
                    <a:pt x="37" y="78"/>
                  </a:lnTo>
                  <a:lnTo>
                    <a:pt x="40" y="78"/>
                  </a:lnTo>
                  <a:lnTo>
                    <a:pt x="44" y="78"/>
                  </a:lnTo>
                  <a:lnTo>
                    <a:pt x="48" y="76"/>
                  </a:lnTo>
                  <a:lnTo>
                    <a:pt x="50" y="74"/>
                  </a:lnTo>
                  <a:lnTo>
                    <a:pt x="50" y="69"/>
                  </a:lnTo>
                  <a:lnTo>
                    <a:pt x="50" y="63"/>
                  </a:lnTo>
                  <a:lnTo>
                    <a:pt x="51" y="53"/>
                  </a:lnTo>
                  <a:lnTo>
                    <a:pt x="54" y="41"/>
                  </a:lnTo>
                  <a:lnTo>
                    <a:pt x="67" y="27"/>
                  </a:lnTo>
                  <a:lnTo>
                    <a:pt x="54" y="0"/>
                  </a:lnTo>
                  <a:lnTo>
                    <a:pt x="24" y="10"/>
                  </a:lnTo>
                  <a:lnTo>
                    <a:pt x="0" y="5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7"/>
            <p:cNvSpPr>
              <a:spLocks/>
            </p:cNvSpPr>
            <p:nvPr/>
          </p:nvSpPr>
          <p:spPr bwMode="auto">
            <a:xfrm>
              <a:off x="7905957" y="1949353"/>
              <a:ext cx="28305" cy="35382"/>
            </a:xfrm>
            <a:custGeom>
              <a:avLst/>
              <a:gdLst>
                <a:gd name="T0" fmla="*/ 27 w 58"/>
                <a:gd name="T1" fmla="*/ 0 h 73"/>
                <a:gd name="T2" fmla="*/ 0 w 58"/>
                <a:gd name="T3" fmla="*/ 26 h 73"/>
                <a:gd name="T4" fmla="*/ 30 w 58"/>
                <a:gd name="T5" fmla="*/ 73 h 73"/>
                <a:gd name="T6" fmla="*/ 58 w 58"/>
                <a:gd name="T7" fmla="*/ 56 h 73"/>
                <a:gd name="T8" fmla="*/ 50 w 58"/>
                <a:gd name="T9" fmla="*/ 16 h 73"/>
                <a:gd name="T10" fmla="*/ 27 w 58"/>
                <a:gd name="T1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73">
                  <a:moveTo>
                    <a:pt x="27" y="0"/>
                  </a:moveTo>
                  <a:lnTo>
                    <a:pt x="0" y="26"/>
                  </a:lnTo>
                  <a:lnTo>
                    <a:pt x="30" y="73"/>
                  </a:lnTo>
                  <a:lnTo>
                    <a:pt x="58" y="56"/>
                  </a:lnTo>
                  <a:lnTo>
                    <a:pt x="50" y="16"/>
                  </a:lnTo>
                  <a:lnTo>
                    <a:pt x="27" y="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1"/>
            <p:cNvSpPr>
              <a:spLocks/>
            </p:cNvSpPr>
            <p:nvPr/>
          </p:nvSpPr>
          <p:spPr bwMode="auto">
            <a:xfrm>
              <a:off x="7451664" y="2236648"/>
              <a:ext cx="455708" cy="244837"/>
            </a:xfrm>
            <a:custGeom>
              <a:avLst/>
              <a:gdLst>
                <a:gd name="T0" fmla="*/ 948 w 968"/>
                <a:gd name="T1" fmla="*/ 275 h 519"/>
                <a:gd name="T2" fmla="*/ 915 w 968"/>
                <a:gd name="T3" fmla="*/ 238 h 519"/>
                <a:gd name="T4" fmla="*/ 885 w 968"/>
                <a:gd name="T5" fmla="*/ 225 h 519"/>
                <a:gd name="T6" fmla="*/ 850 w 968"/>
                <a:gd name="T7" fmla="*/ 228 h 519"/>
                <a:gd name="T8" fmla="*/ 844 w 968"/>
                <a:gd name="T9" fmla="*/ 234 h 519"/>
                <a:gd name="T10" fmla="*/ 861 w 968"/>
                <a:gd name="T11" fmla="*/ 255 h 519"/>
                <a:gd name="T12" fmla="*/ 885 w 968"/>
                <a:gd name="T13" fmla="*/ 241 h 519"/>
                <a:gd name="T14" fmla="*/ 918 w 968"/>
                <a:gd name="T15" fmla="*/ 269 h 519"/>
                <a:gd name="T16" fmla="*/ 932 w 968"/>
                <a:gd name="T17" fmla="*/ 316 h 519"/>
                <a:gd name="T18" fmla="*/ 901 w 968"/>
                <a:gd name="T19" fmla="*/ 342 h 519"/>
                <a:gd name="T20" fmla="*/ 864 w 968"/>
                <a:gd name="T21" fmla="*/ 360 h 519"/>
                <a:gd name="T22" fmla="*/ 807 w 968"/>
                <a:gd name="T23" fmla="*/ 350 h 519"/>
                <a:gd name="T24" fmla="*/ 743 w 968"/>
                <a:gd name="T25" fmla="*/ 255 h 519"/>
                <a:gd name="T26" fmla="*/ 706 w 968"/>
                <a:gd name="T27" fmla="*/ 211 h 519"/>
                <a:gd name="T28" fmla="*/ 676 w 968"/>
                <a:gd name="T29" fmla="*/ 211 h 519"/>
                <a:gd name="T30" fmla="*/ 659 w 968"/>
                <a:gd name="T31" fmla="*/ 225 h 519"/>
                <a:gd name="T32" fmla="*/ 629 w 968"/>
                <a:gd name="T33" fmla="*/ 180 h 519"/>
                <a:gd name="T34" fmla="*/ 632 w 968"/>
                <a:gd name="T35" fmla="*/ 156 h 519"/>
                <a:gd name="T36" fmla="*/ 673 w 968"/>
                <a:gd name="T37" fmla="*/ 72 h 519"/>
                <a:gd name="T38" fmla="*/ 626 w 968"/>
                <a:gd name="T39" fmla="*/ 0 h 519"/>
                <a:gd name="T40" fmla="*/ 562 w 968"/>
                <a:gd name="T41" fmla="*/ 28 h 519"/>
                <a:gd name="T42" fmla="*/ 527 w 968"/>
                <a:gd name="T43" fmla="*/ 78 h 519"/>
                <a:gd name="T44" fmla="*/ 491 w 968"/>
                <a:gd name="T45" fmla="*/ 92 h 519"/>
                <a:gd name="T46" fmla="*/ 10 w 968"/>
                <a:gd name="T47" fmla="*/ 197 h 519"/>
                <a:gd name="T48" fmla="*/ 0 w 968"/>
                <a:gd name="T49" fmla="*/ 370 h 519"/>
                <a:gd name="T50" fmla="*/ 16 w 968"/>
                <a:gd name="T51" fmla="*/ 465 h 519"/>
                <a:gd name="T52" fmla="*/ 548 w 968"/>
                <a:gd name="T53" fmla="*/ 342 h 519"/>
                <a:gd name="T54" fmla="*/ 574 w 968"/>
                <a:gd name="T55" fmla="*/ 364 h 519"/>
                <a:gd name="T56" fmla="*/ 632 w 968"/>
                <a:gd name="T57" fmla="*/ 434 h 519"/>
                <a:gd name="T58" fmla="*/ 676 w 968"/>
                <a:gd name="T59" fmla="*/ 509 h 519"/>
                <a:gd name="T60" fmla="*/ 723 w 968"/>
                <a:gd name="T61" fmla="*/ 486 h 519"/>
                <a:gd name="T62" fmla="*/ 716 w 968"/>
                <a:gd name="T63" fmla="*/ 448 h 519"/>
                <a:gd name="T64" fmla="*/ 730 w 968"/>
                <a:gd name="T65" fmla="*/ 425 h 519"/>
                <a:gd name="T66" fmla="*/ 777 w 968"/>
                <a:gd name="T67" fmla="*/ 397 h 519"/>
                <a:gd name="T68" fmla="*/ 791 w 968"/>
                <a:gd name="T69" fmla="*/ 451 h 519"/>
                <a:gd name="T70" fmla="*/ 780 w 968"/>
                <a:gd name="T71" fmla="*/ 478 h 519"/>
                <a:gd name="T72" fmla="*/ 743 w 968"/>
                <a:gd name="T73" fmla="*/ 502 h 519"/>
                <a:gd name="T74" fmla="*/ 743 w 968"/>
                <a:gd name="T75" fmla="*/ 519 h 519"/>
                <a:gd name="T76" fmla="*/ 773 w 968"/>
                <a:gd name="T77" fmla="*/ 495 h 519"/>
                <a:gd name="T78" fmla="*/ 838 w 968"/>
                <a:gd name="T79" fmla="*/ 420 h 519"/>
                <a:gd name="T80" fmla="*/ 968 w 968"/>
                <a:gd name="T81" fmla="*/ 364 h 519"/>
                <a:gd name="T82" fmla="*/ 948 w 968"/>
                <a:gd name="T83" fmla="*/ 275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8" h="519">
                  <a:moveTo>
                    <a:pt x="948" y="275"/>
                  </a:moveTo>
                  <a:lnTo>
                    <a:pt x="915" y="238"/>
                  </a:lnTo>
                  <a:lnTo>
                    <a:pt x="885" y="225"/>
                  </a:lnTo>
                  <a:lnTo>
                    <a:pt x="850" y="228"/>
                  </a:lnTo>
                  <a:lnTo>
                    <a:pt x="844" y="234"/>
                  </a:lnTo>
                  <a:lnTo>
                    <a:pt x="861" y="255"/>
                  </a:lnTo>
                  <a:lnTo>
                    <a:pt x="885" y="241"/>
                  </a:lnTo>
                  <a:lnTo>
                    <a:pt x="918" y="269"/>
                  </a:lnTo>
                  <a:lnTo>
                    <a:pt x="932" y="316"/>
                  </a:lnTo>
                  <a:lnTo>
                    <a:pt x="901" y="342"/>
                  </a:lnTo>
                  <a:lnTo>
                    <a:pt x="864" y="360"/>
                  </a:lnTo>
                  <a:lnTo>
                    <a:pt x="807" y="350"/>
                  </a:lnTo>
                  <a:lnTo>
                    <a:pt x="743" y="255"/>
                  </a:lnTo>
                  <a:lnTo>
                    <a:pt x="706" y="211"/>
                  </a:lnTo>
                  <a:lnTo>
                    <a:pt x="676" y="211"/>
                  </a:lnTo>
                  <a:lnTo>
                    <a:pt x="659" y="225"/>
                  </a:lnTo>
                  <a:lnTo>
                    <a:pt x="629" y="180"/>
                  </a:lnTo>
                  <a:lnTo>
                    <a:pt x="632" y="156"/>
                  </a:lnTo>
                  <a:lnTo>
                    <a:pt x="673" y="72"/>
                  </a:lnTo>
                  <a:lnTo>
                    <a:pt x="626" y="0"/>
                  </a:lnTo>
                  <a:lnTo>
                    <a:pt x="562" y="28"/>
                  </a:lnTo>
                  <a:lnTo>
                    <a:pt x="527" y="78"/>
                  </a:lnTo>
                  <a:lnTo>
                    <a:pt x="491" y="92"/>
                  </a:lnTo>
                  <a:lnTo>
                    <a:pt x="10" y="197"/>
                  </a:lnTo>
                  <a:lnTo>
                    <a:pt x="0" y="370"/>
                  </a:lnTo>
                  <a:lnTo>
                    <a:pt x="16" y="465"/>
                  </a:lnTo>
                  <a:lnTo>
                    <a:pt x="548" y="342"/>
                  </a:lnTo>
                  <a:lnTo>
                    <a:pt x="574" y="364"/>
                  </a:lnTo>
                  <a:lnTo>
                    <a:pt x="632" y="434"/>
                  </a:lnTo>
                  <a:lnTo>
                    <a:pt x="676" y="509"/>
                  </a:lnTo>
                  <a:lnTo>
                    <a:pt x="723" y="486"/>
                  </a:lnTo>
                  <a:lnTo>
                    <a:pt x="716" y="448"/>
                  </a:lnTo>
                  <a:lnTo>
                    <a:pt x="730" y="425"/>
                  </a:lnTo>
                  <a:lnTo>
                    <a:pt x="777" y="397"/>
                  </a:lnTo>
                  <a:lnTo>
                    <a:pt x="791" y="451"/>
                  </a:lnTo>
                  <a:lnTo>
                    <a:pt x="780" y="478"/>
                  </a:lnTo>
                  <a:lnTo>
                    <a:pt x="743" y="502"/>
                  </a:lnTo>
                  <a:lnTo>
                    <a:pt x="743" y="519"/>
                  </a:lnTo>
                  <a:lnTo>
                    <a:pt x="773" y="495"/>
                  </a:lnTo>
                  <a:lnTo>
                    <a:pt x="838" y="420"/>
                  </a:lnTo>
                  <a:lnTo>
                    <a:pt x="968" y="364"/>
                  </a:lnTo>
                  <a:lnTo>
                    <a:pt x="948" y="275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2"/>
            <p:cNvSpPr>
              <a:spLocks/>
            </p:cNvSpPr>
            <p:nvPr/>
          </p:nvSpPr>
          <p:spPr bwMode="auto">
            <a:xfrm>
              <a:off x="7818212" y="2463087"/>
              <a:ext cx="42457" cy="26890"/>
            </a:xfrm>
            <a:custGeom>
              <a:avLst/>
              <a:gdLst>
                <a:gd name="T0" fmla="*/ 61 w 91"/>
                <a:gd name="T1" fmla="*/ 0 h 58"/>
                <a:gd name="T2" fmla="*/ 37 w 91"/>
                <a:gd name="T3" fmla="*/ 0 h 58"/>
                <a:gd name="T4" fmla="*/ 0 w 91"/>
                <a:gd name="T5" fmla="*/ 45 h 58"/>
                <a:gd name="T6" fmla="*/ 17 w 91"/>
                <a:gd name="T7" fmla="*/ 58 h 58"/>
                <a:gd name="T8" fmla="*/ 91 w 91"/>
                <a:gd name="T9" fmla="*/ 24 h 58"/>
                <a:gd name="T10" fmla="*/ 61 w 91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58">
                  <a:moveTo>
                    <a:pt x="61" y="0"/>
                  </a:moveTo>
                  <a:lnTo>
                    <a:pt x="37" y="0"/>
                  </a:lnTo>
                  <a:lnTo>
                    <a:pt x="0" y="45"/>
                  </a:lnTo>
                  <a:lnTo>
                    <a:pt x="17" y="58"/>
                  </a:lnTo>
                  <a:lnTo>
                    <a:pt x="91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3"/>
            <p:cNvSpPr>
              <a:spLocks/>
            </p:cNvSpPr>
            <p:nvPr/>
          </p:nvSpPr>
          <p:spPr bwMode="auto">
            <a:xfrm>
              <a:off x="7886144" y="2458841"/>
              <a:ext cx="39627" cy="21229"/>
            </a:xfrm>
            <a:custGeom>
              <a:avLst/>
              <a:gdLst>
                <a:gd name="T0" fmla="*/ 67 w 84"/>
                <a:gd name="T1" fmla="*/ 3 h 47"/>
                <a:gd name="T2" fmla="*/ 50 w 84"/>
                <a:gd name="T3" fmla="*/ 0 h 47"/>
                <a:gd name="T4" fmla="*/ 44 w 84"/>
                <a:gd name="T5" fmla="*/ 26 h 47"/>
                <a:gd name="T6" fmla="*/ 6 w 84"/>
                <a:gd name="T7" fmla="*/ 40 h 47"/>
                <a:gd name="T8" fmla="*/ 0 w 84"/>
                <a:gd name="T9" fmla="*/ 47 h 47"/>
                <a:gd name="T10" fmla="*/ 64 w 84"/>
                <a:gd name="T11" fmla="*/ 47 h 47"/>
                <a:gd name="T12" fmla="*/ 84 w 84"/>
                <a:gd name="T13" fmla="*/ 40 h 47"/>
                <a:gd name="T14" fmla="*/ 67 w 84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47">
                  <a:moveTo>
                    <a:pt x="67" y="3"/>
                  </a:moveTo>
                  <a:lnTo>
                    <a:pt x="50" y="0"/>
                  </a:lnTo>
                  <a:lnTo>
                    <a:pt x="44" y="26"/>
                  </a:lnTo>
                  <a:lnTo>
                    <a:pt x="6" y="40"/>
                  </a:lnTo>
                  <a:lnTo>
                    <a:pt x="0" y="47"/>
                  </a:lnTo>
                  <a:lnTo>
                    <a:pt x="64" y="47"/>
                  </a:lnTo>
                  <a:lnTo>
                    <a:pt x="84" y="40"/>
                  </a:lnTo>
                  <a:lnTo>
                    <a:pt x="67" y="3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5"/>
            <p:cNvSpPr>
              <a:spLocks/>
            </p:cNvSpPr>
            <p:nvPr/>
          </p:nvSpPr>
          <p:spPr bwMode="auto">
            <a:xfrm>
              <a:off x="7535164" y="1843210"/>
              <a:ext cx="222193" cy="467030"/>
            </a:xfrm>
            <a:custGeom>
              <a:avLst/>
              <a:gdLst>
                <a:gd name="T0" fmla="*/ 64 w 471"/>
                <a:gd name="T1" fmla="*/ 122 h 990"/>
                <a:gd name="T2" fmla="*/ 70 w 471"/>
                <a:gd name="T3" fmla="*/ 217 h 990"/>
                <a:gd name="T4" fmla="*/ 105 w 471"/>
                <a:gd name="T5" fmla="*/ 265 h 990"/>
                <a:gd name="T6" fmla="*/ 105 w 471"/>
                <a:gd name="T7" fmla="*/ 329 h 990"/>
                <a:gd name="T8" fmla="*/ 44 w 471"/>
                <a:gd name="T9" fmla="*/ 397 h 990"/>
                <a:gd name="T10" fmla="*/ 0 w 471"/>
                <a:gd name="T11" fmla="*/ 414 h 990"/>
                <a:gd name="T12" fmla="*/ 0 w 471"/>
                <a:gd name="T13" fmla="*/ 434 h 990"/>
                <a:gd name="T14" fmla="*/ 17 w 471"/>
                <a:gd name="T15" fmla="*/ 461 h 990"/>
                <a:gd name="T16" fmla="*/ 4 w 471"/>
                <a:gd name="T17" fmla="*/ 834 h 990"/>
                <a:gd name="T18" fmla="*/ 17 w 471"/>
                <a:gd name="T19" fmla="*/ 855 h 990"/>
                <a:gd name="T20" fmla="*/ 17 w 471"/>
                <a:gd name="T21" fmla="*/ 929 h 990"/>
                <a:gd name="T22" fmla="*/ 7 w 471"/>
                <a:gd name="T23" fmla="*/ 960 h 990"/>
                <a:gd name="T24" fmla="*/ 31 w 471"/>
                <a:gd name="T25" fmla="*/ 990 h 990"/>
                <a:gd name="T26" fmla="*/ 313 w 471"/>
                <a:gd name="T27" fmla="*/ 926 h 990"/>
                <a:gd name="T28" fmla="*/ 349 w 471"/>
                <a:gd name="T29" fmla="*/ 912 h 990"/>
                <a:gd name="T30" fmla="*/ 384 w 471"/>
                <a:gd name="T31" fmla="*/ 862 h 990"/>
                <a:gd name="T32" fmla="*/ 448 w 471"/>
                <a:gd name="T33" fmla="*/ 834 h 990"/>
                <a:gd name="T34" fmla="*/ 451 w 471"/>
                <a:gd name="T35" fmla="*/ 807 h 990"/>
                <a:gd name="T36" fmla="*/ 471 w 471"/>
                <a:gd name="T37" fmla="*/ 753 h 990"/>
                <a:gd name="T38" fmla="*/ 428 w 471"/>
                <a:gd name="T39" fmla="*/ 739 h 990"/>
                <a:gd name="T40" fmla="*/ 420 w 471"/>
                <a:gd name="T41" fmla="*/ 689 h 990"/>
                <a:gd name="T42" fmla="*/ 357 w 471"/>
                <a:gd name="T43" fmla="*/ 668 h 990"/>
                <a:gd name="T44" fmla="*/ 349 w 471"/>
                <a:gd name="T45" fmla="*/ 625 h 990"/>
                <a:gd name="T46" fmla="*/ 158 w 471"/>
                <a:gd name="T47" fmla="*/ 0 h 990"/>
                <a:gd name="T48" fmla="*/ 145 w 471"/>
                <a:gd name="T49" fmla="*/ 0 h 990"/>
                <a:gd name="T50" fmla="*/ 131 w 471"/>
                <a:gd name="T51" fmla="*/ 28 h 990"/>
                <a:gd name="T52" fmla="*/ 105 w 471"/>
                <a:gd name="T53" fmla="*/ 0 h 990"/>
                <a:gd name="T54" fmla="*/ 81 w 471"/>
                <a:gd name="T55" fmla="*/ 34 h 990"/>
                <a:gd name="T56" fmla="*/ 64 w 471"/>
                <a:gd name="T57" fmla="*/ 12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1" h="990">
                  <a:moveTo>
                    <a:pt x="64" y="122"/>
                  </a:moveTo>
                  <a:lnTo>
                    <a:pt x="70" y="217"/>
                  </a:lnTo>
                  <a:lnTo>
                    <a:pt x="105" y="265"/>
                  </a:lnTo>
                  <a:lnTo>
                    <a:pt x="105" y="329"/>
                  </a:lnTo>
                  <a:lnTo>
                    <a:pt x="44" y="397"/>
                  </a:lnTo>
                  <a:lnTo>
                    <a:pt x="0" y="414"/>
                  </a:lnTo>
                  <a:lnTo>
                    <a:pt x="0" y="434"/>
                  </a:lnTo>
                  <a:lnTo>
                    <a:pt x="17" y="461"/>
                  </a:lnTo>
                  <a:lnTo>
                    <a:pt x="4" y="834"/>
                  </a:lnTo>
                  <a:lnTo>
                    <a:pt x="17" y="855"/>
                  </a:lnTo>
                  <a:lnTo>
                    <a:pt x="17" y="929"/>
                  </a:lnTo>
                  <a:lnTo>
                    <a:pt x="7" y="960"/>
                  </a:lnTo>
                  <a:lnTo>
                    <a:pt x="31" y="990"/>
                  </a:lnTo>
                  <a:lnTo>
                    <a:pt x="313" y="926"/>
                  </a:lnTo>
                  <a:lnTo>
                    <a:pt x="349" y="912"/>
                  </a:lnTo>
                  <a:lnTo>
                    <a:pt x="384" y="862"/>
                  </a:lnTo>
                  <a:lnTo>
                    <a:pt x="448" y="834"/>
                  </a:lnTo>
                  <a:lnTo>
                    <a:pt x="451" y="807"/>
                  </a:lnTo>
                  <a:lnTo>
                    <a:pt x="471" y="753"/>
                  </a:lnTo>
                  <a:lnTo>
                    <a:pt x="428" y="739"/>
                  </a:lnTo>
                  <a:lnTo>
                    <a:pt x="420" y="689"/>
                  </a:lnTo>
                  <a:lnTo>
                    <a:pt x="357" y="668"/>
                  </a:lnTo>
                  <a:lnTo>
                    <a:pt x="349" y="625"/>
                  </a:lnTo>
                  <a:lnTo>
                    <a:pt x="158" y="0"/>
                  </a:lnTo>
                  <a:lnTo>
                    <a:pt x="145" y="0"/>
                  </a:lnTo>
                  <a:lnTo>
                    <a:pt x="131" y="28"/>
                  </a:lnTo>
                  <a:lnTo>
                    <a:pt x="105" y="0"/>
                  </a:lnTo>
                  <a:lnTo>
                    <a:pt x="81" y="34"/>
                  </a:lnTo>
                  <a:lnTo>
                    <a:pt x="64" y="122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7"/>
            <p:cNvSpPr>
              <a:spLocks/>
            </p:cNvSpPr>
            <p:nvPr/>
          </p:nvSpPr>
          <p:spPr bwMode="auto">
            <a:xfrm>
              <a:off x="7458741" y="2410722"/>
              <a:ext cx="234930" cy="223608"/>
            </a:xfrm>
            <a:custGeom>
              <a:avLst/>
              <a:gdLst>
                <a:gd name="T0" fmla="*/ 499 w 499"/>
                <a:gd name="T1" fmla="*/ 241 h 475"/>
                <a:gd name="T2" fmla="*/ 441 w 499"/>
                <a:gd name="T3" fmla="*/ 0 h 475"/>
                <a:gd name="T4" fmla="*/ 0 w 499"/>
                <a:gd name="T5" fmla="*/ 98 h 475"/>
                <a:gd name="T6" fmla="*/ 34 w 499"/>
                <a:gd name="T7" fmla="*/ 271 h 475"/>
                <a:gd name="T8" fmla="*/ 34 w 499"/>
                <a:gd name="T9" fmla="*/ 403 h 475"/>
                <a:gd name="T10" fmla="*/ 17 w 499"/>
                <a:gd name="T11" fmla="*/ 441 h 475"/>
                <a:gd name="T12" fmla="*/ 48 w 499"/>
                <a:gd name="T13" fmla="*/ 475 h 475"/>
                <a:gd name="T14" fmla="*/ 125 w 499"/>
                <a:gd name="T15" fmla="*/ 420 h 475"/>
                <a:gd name="T16" fmla="*/ 219 w 499"/>
                <a:gd name="T17" fmla="*/ 332 h 475"/>
                <a:gd name="T18" fmla="*/ 229 w 499"/>
                <a:gd name="T19" fmla="*/ 342 h 475"/>
                <a:gd name="T20" fmla="*/ 276 w 499"/>
                <a:gd name="T21" fmla="*/ 319 h 475"/>
                <a:gd name="T22" fmla="*/ 361 w 499"/>
                <a:gd name="T23" fmla="*/ 302 h 475"/>
                <a:gd name="T24" fmla="*/ 499 w 499"/>
                <a:gd name="T25" fmla="*/ 241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475">
                  <a:moveTo>
                    <a:pt x="499" y="241"/>
                  </a:moveTo>
                  <a:lnTo>
                    <a:pt x="441" y="0"/>
                  </a:lnTo>
                  <a:lnTo>
                    <a:pt x="0" y="98"/>
                  </a:lnTo>
                  <a:lnTo>
                    <a:pt x="34" y="271"/>
                  </a:lnTo>
                  <a:lnTo>
                    <a:pt x="34" y="403"/>
                  </a:lnTo>
                  <a:lnTo>
                    <a:pt x="17" y="441"/>
                  </a:lnTo>
                  <a:lnTo>
                    <a:pt x="48" y="475"/>
                  </a:lnTo>
                  <a:lnTo>
                    <a:pt x="125" y="420"/>
                  </a:lnTo>
                  <a:lnTo>
                    <a:pt x="219" y="332"/>
                  </a:lnTo>
                  <a:lnTo>
                    <a:pt x="229" y="342"/>
                  </a:lnTo>
                  <a:lnTo>
                    <a:pt x="276" y="319"/>
                  </a:lnTo>
                  <a:lnTo>
                    <a:pt x="361" y="302"/>
                  </a:lnTo>
                  <a:lnTo>
                    <a:pt x="499" y="24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9"/>
            <p:cNvSpPr>
              <a:spLocks/>
            </p:cNvSpPr>
            <p:nvPr/>
          </p:nvSpPr>
          <p:spPr bwMode="auto">
            <a:xfrm>
              <a:off x="7294573" y="2604611"/>
              <a:ext cx="182566" cy="417497"/>
            </a:xfrm>
            <a:custGeom>
              <a:avLst/>
              <a:gdLst>
                <a:gd name="T0" fmla="*/ 53 w 386"/>
                <a:gd name="T1" fmla="*/ 37 h 885"/>
                <a:gd name="T2" fmla="*/ 53 w 386"/>
                <a:gd name="T3" fmla="*/ 89 h 885"/>
                <a:gd name="T4" fmla="*/ 19 w 386"/>
                <a:gd name="T5" fmla="*/ 139 h 885"/>
                <a:gd name="T6" fmla="*/ 19 w 386"/>
                <a:gd name="T7" fmla="*/ 167 h 885"/>
                <a:gd name="T8" fmla="*/ 39 w 386"/>
                <a:gd name="T9" fmla="*/ 187 h 885"/>
                <a:gd name="T10" fmla="*/ 36 w 386"/>
                <a:gd name="T11" fmla="*/ 228 h 885"/>
                <a:gd name="T12" fmla="*/ 0 w 386"/>
                <a:gd name="T13" fmla="*/ 245 h 885"/>
                <a:gd name="T14" fmla="*/ 12 w 386"/>
                <a:gd name="T15" fmla="*/ 292 h 885"/>
                <a:gd name="T16" fmla="*/ 16 w 386"/>
                <a:gd name="T17" fmla="*/ 312 h 885"/>
                <a:gd name="T18" fmla="*/ 60 w 386"/>
                <a:gd name="T19" fmla="*/ 315 h 885"/>
                <a:gd name="T20" fmla="*/ 77 w 386"/>
                <a:gd name="T21" fmla="*/ 360 h 885"/>
                <a:gd name="T22" fmla="*/ 174 w 386"/>
                <a:gd name="T23" fmla="*/ 424 h 885"/>
                <a:gd name="T24" fmla="*/ 174 w 386"/>
                <a:gd name="T25" fmla="*/ 437 h 885"/>
                <a:gd name="T26" fmla="*/ 120 w 386"/>
                <a:gd name="T27" fmla="*/ 489 h 885"/>
                <a:gd name="T28" fmla="*/ 94 w 386"/>
                <a:gd name="T29" fmla="*/ 526 h 885"/>
                <a:gd name="T30" fmla="*/ 73 w 386"/>
                <a:gd name="T31" fmla="*/ 570 h 885"/>
                <a:gd name="T32" fmla="*/ 33 w 386"/>
                <a:gd name="T33" fmla="*/ 590 h 885"/>
                <a:gd name="T34" fmla="*/ 16 w 386"/>
                <a:gd name="T35" fmla="*/ 604 h 885"/>
                <a:gd name="T36" fmla="*/ 0 w 386"/>
                <a:gd name="T37" fmla="*/ 665 h 885"/>
                <a:gd name="T38" fmla="*/ 19 w 386"/>
                <a:gd name="T39" fmla="*/ 706 h 885"/>
                <a:gd name="T40" fmla="*/ 73 w 386"/>
                <a:gd name="T41" fmla="*/ 753 h 885"/>
                <a:gd name="T42" fmla="*/ 150 w 386"/>
                <a:gd name="T43" fmla="*/ 787 h 885"/>
                <a:gd name="T44" fmla="*/ 218 w 386"/>
                <a:gd name="T45" fmla="*/ 801 h 885"/>
                <a:gd name="T46" fmla="*/ 221 w 386"/>
                <a:gd name="T47" fmla="*/ 824 h 885"/>
                <a:gd name="T48" fmla="*/ 207 w 386"/>
                <a:gd name="T49" fmla="*/ 841 h 885"/>
                <a:gd name="T50" fmla="*/ 211 w 386"/>
                <a:gd name="T51" fmla="*/ 885 h 885"/>
                <a:gd name="T52" fmla="*/ 224 w 386"/>
                <a:gd name="T53" fmla="*/ 885 h 885"/>
                <a:gd name="T54" fmla="*/ 258 w 386"/>
                <a:gd name="T55" fmla="*/ 845 h 885"/>
                <a:gd name="T56" fmla="*/ 271 w 386"/>
                <a:gd name="T57" fmla="*/ 767 h 885"/>
                <a:gd name="T58" fmla="*/ 315 w 386"/>
                <a:gd name="T59" fmla="*/ 699 h 885"/>
                <a:gd name="T60" fmla="*/ 365 w 386"/>
                <a:gd name="T61" fmla="*/ 590 h 885"/>
                <a:gd name="T62" fmla="*/ 386 w 386"/>
                <a:gd name="T63" fmla="*/ 502 h 885"/>
                <a:gd name="T64" fmla="*/ 376 w 386"/>
                <a:gd name="T65" fmla="*/ 482 h 885"/>
                <a:gd name="T66" fmla="*/ 372 w 386"/>
                <a:gd name="T67" fmla="*/ 329 h 885"/>
                <a:gd name="T68" fmla="*/ 345 w 386"/>
                <a:gd name="T69" fmla="*/ 271 h 885"/>
                <a:gd name="T70" fmla="*/ 329 w 386"/>
                <a:gd name="T71" fmla="*/ 285 h 885"/>
                <a:gd name="T72" fmla="*/ 282 w 386"/>
                <a:gd name="T73" fmla="*/ 292 h 885"/>
                <a:gd name="T74" fmla="*/ 274 w 386"/>
                <a:gd name="T75" fmla="*/ 285 h 885"/>
                <a:gd name="T76" fmla="*/ 329 w 386"/>
                <a:gd name="T77" fmla="*/ 237 h 885"/>
                <a:gd name="T78" fmla="*/ 329 w 386"/>
                <a:gd name="T79" fmla="*/ 217 h 885"/>
                <a:gd name="T80" fmla="*/ 322 w 386"/>
                <a:gd name="T81" fmla="*/ 163 h 885"/>
                <a:gd name="T82" fmla="*/ 329 w 386"/>
                <a:gd name="T83" fmla="*/ 115 h 885"/>
                <a:gd name="T84" fmla="*/ 329 w 386"/>
                <a:gd name="T85" fmla="*/ 82 h 885"/>
                <a:gd name="T86" fmla="*/ 285 w 386"/>
                <a:gd name="T87" fmla="*/ 62 h 885"/>
                <a:gd name="T88" fmla="*/ 211 w 386"/>
                <a:gd name="T89" fmla="*/ 48 h 885"/>
                <a:gd name="T90" fmla="*/ 86 w 386"/>
                <a:gd name="T91" fmla="*/ 0 h 885"/>
                <a:gd name="T92" fmla="*/ 53 w 386"/>
                <a:gd name="T93" fmla="*/ 37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6" h="885">
                  <a:moveTo>
                    <a:pt x="53" y="37"/>
                  </a:moveTo>
                  <a:lnTo>
                    <a:pt x="53" y="89"/>
                  </a:lnTo>
                  <a:lnTo>
                    <a:pt x="19" y="139"/>
                  </a:lnTo>
                  <a:lnTo>
                    <a:pt x="19" y="167"/>
                  </a:lnTo>
                  <a:lnTo>
                    <a:pt x="39" y="187"/>
                  </a:lnTo>
                  <a:lnTo>
                    <a:pt x="36" y="228"/>
                  </a:lnTo>
                  <a:lnTo>
                    <a:pt x="0" y="245"/>
                  </a:lnTo>
                  <a:lnTo>
                    <a:pt x="12" y="292"/>
                  </a:lnTo>
                  <a:lnTo>
                    <a:pt x="16" y="312"/>
                  </a:lnTo>
                  <a:lnTo>
                    <a:pt x="60" y="315"/>
                  </a:lnTo>
                  <a:lnTo>
                    <a:pt x="77" y="360"/>
                  </a:lnTo>
                  <a:lnTo>
                    <a:pt x="174" y="424"/>
                  </a:lnTo>
                  <a:lnTo>
                    <a:pt x="174" y="437"/>
                  </a:lnTo>
                  <a:lnTo>
                    <a:pt x="120" y="489"/>
                  </a:lnTo>
                  <a:lnTo>
                    <a:pt x="94" y="526"/>
                  </a:lnTo>
                  <a:lnTo>
                    <a:pt x="73" y="570"/>
                  </a:lnTo>
                  <a:lnTo>
                    <a:pt x="33" y="590"/>
                  </a:lnTo>
                  <a:lnTo>
                    <a:pt x="16" y="604"/>
                  </a:lnTo>
                  <a:lnTo>
                    <a:pt x="0" y="665"/>
                  </a:lnTo>
                  <a:lnTo>
                    <a:pt x="19" y="706"/>
                  </a:lnTo>
                  <a:lnTo>
                    <a:pt x="73" y="753"/>
                  </a:lnTo>
                  <a:lnTo>
                    <a:pt x="150" y="787"/>
                  </a:lnTo>
                  <a:lnTo>
                    <a:pt x="218" y="801"/>
                  </a:lnTo>
                  <a:lnTo>
                    <a:pt x="221" y="824"/>
                  </a:lnTo>
                  <a:lnTo>
                    <a:pt x="207" y="841"/>
                  </a:lnTo>
                  <a:lnTo>
                    <a:pt x="211" y="885"/>
                  </a:lnTo>
                  <a:lnTo>
                    <a:pt x="224" y="885"/>
                  </a:lnTo>
                  <a:lnTo>
                    <a:pt x="258" y="845"/>
                  </a:lnTo>
                  <a:lnTo>
                    <a:pt x="271" y="767"/>
                  </a:lnTo>
                  <a:lnTo>
                    <a:pt x="315" y="699"/>
                  </a:lnTo>
                  <a:lnTo>
                    <a:pt x="365" y="590"/>
                  </a:lnTo>
                  <a:lnTo>
                    <a:pt x="386" y="502"/>
                  </a:lnTo>
                  <a:lnTo>
                    <a:pt x="376" y="482"/>
                  </a:lnTo>
                  <a:lnTo>
                    <a:pt x="372" y="329"/>
                  </a:lnTo>
                  <a:lnTo>
                    <a:pt x="345" y="271"/>
                  </a:lnTo>
                  <a:lnTo>
                    <a:pt x="329" y="285"/>
                  </a:lnTo>
                  <a:lnTo>
                    <a:pt x="282" y="292"/>
                  </a:lnTo>
                  <a:lnTo>
                    <a:pt x="274" y="285"/>
                  </a:lnTo>
                  <a:lnTo>
                    <a:pt x="329" y="237"/>
                  </a:lnTo>
                  <a:lnTo>
                    <a:pt x="329" y="217"/>
                  </a:lnTo>
                  <a:lnTo>
                    <a:pt x="322" y="163"/>
                  </a:lnTo>
                  <a:lnTo>
                    <a:pt x="329" y="115"/>
                  </a:lnTo>
                  <a:lnTo>
                    <a:pt x="329" y="82"/>
                  </a:lnTo>
                  <a:lnTo>
                    <a:pt x="285" y="62"/>
                  </a:lnTo>
                  <a:lnTo>
                    <a:pt x="211" y="48"/>
                  </a:lnTo>
                  <a:lnTo>
                    <a:pt x="86" y="0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21"/>
            <p:cNvSpPr>
              <a:spLocks/>
            </p:cNvSpPr>
            <p:nvPr/>
          </p:nvSpPr>
          <p:spPr bwMode="auto">
            <a:xfrm>
              <a:off x="6323716" y="3023523"/>
              <a:ext cx="1041619" cy="592987"/>
            </a:xfrm>
            <a:custGeom>
              <a:avLst/>
              <a:gdLst>
                <a:gd name="T0" fmla="*/ 373 w 2209"/>
                <a:gd name="T1" fmla="*/ 933 h 1255"/>
                <a:gd name="T2" fmla="*/ 202 w 2209"/>
                <a:gd name="T3" fmla="*/ 1106 h 1255"/>
                <a:gd name="T4" fmla="*/ 0 w 2209"/>
                <a:gd name="T5" fmla="*/ 1255 h 1255"/>
                <a:gd name="T6" fmla="*/ 488 w 2209"/>
                <a:gd name="T7" fmla="*/ 1205 h 1255"/>
                <a:gd name="T8" fmla="*/ 561 w 2209"/>
                <a:gd name="T9" fmla="*/ 1174 h 1255"/>
                <a:gd name="T10" fmla="*/ 1292 w 2209"/>
                <a:gd name="T11" fmla="*/ 1089 h 1255"/>
                <a:gd name="T12" fmla="*/ 2209 w 2209"/>
                <a:gd name="T13" fmla="*/ 889 h 1255"/>
                <a:gd name="T14" fmla="*/ 2125 w 2209"/>
                <a:gd name="T15" fmla="*/ 777 h 1255"/>
                <a:gd name="T16" fmla="*/ 2031 w 2209"/>
                <a:gd name="T17" fmla="*/ 794 h 1255"/>
                <a:gd name="T18" fmla="*/ 2062 w 2209"/>
                <a:gd name="T19" fmla="*/ 764 h 1255"/>
                <a:gd name="T20" fmla="*/ 2038 w 2209"/>
                <a:gd name="T21" fmla="*/ 699 h 1255"/>
                <a:gd name="T22" fmla="*/ 2012 w 2209"/>
                <a:gd name="T23" fmla="*/ 661 h 1255"/>
                <a:gd name="T24" fmla="*/ 1981 w 2209"/>
                <a:gd name="T25" fmla="*/ 617 h 1255"/>
                <a:gd name="T26" fmla="*/ 2038 w 2209"/>
                <a:gd name="T27" fmla="*/ 608 h 1255"/>
                <a:gd name="T28" fmla="*/ 2012 w 2209"/>
                <a:gd name="T29" fmla="*/ 536 h 1255"/>
                <a:gd name="T30" fmla="*/ 2004 w 2209"/>
                <a:gd name="T31" fmla="*/ 444 h 1255"/>
                <a:gd name="T32" fmla="*/ 1930 w 2209"/>
                <a:gd name="T33" fmla="*/ 414 h 1255"/>
                <a:gd name="T34" fmla="*/ 1806 w 2209"/>
                <a:gd name="T35" fmla="*/ 370 h 1255"/>
                <a:gd name="T36" fmla="*/ 1692 w 2209"/>
                <a:gd name="T37" fmla="*/ 322 h 1255"/>
                <a:gd name="T38" fmla="*/ 1681 w 2209"/>
                <a:gd name="T39" fmla="*/ 258 h 1255"/>
                <a:gd name="T40" fmla="*/ 1715 w 2209"/>
                <a:gd name="T41" fmla="*/ 170 h 1255"/>
                <a:gd name="T42" fmla="*/ 1701 w 2209"/>
                <a:gd name="T43" fmla="*/ 92 h 1255"/>
                <a:gd name="T44" fmla="*/ 1654 w 2209"/>
                <a:gd name="T45" fmla="*/ 102 h 1255"/>
                <a:gd name="T46" fmla="*/ 1563 w 2209"/>
                <a:gd name="T47" fmla="*/ 35 h 1255"/>
                <a:gd name="T48" fmla="*/ 1483 w 2209"/>
                <a:gd name="T49" fmla="*/ 85 h 1255"/>
                <a:gd name="T50" fmla="*/ 1312 w 2209"/>
                <a:gd name="T51" fmla="*/ 92 h 1255"/>
                <a:gd name="T52" fmla="*/ 1278 w 2209"/>
                <a:gd name="T53" fmla="*/ 170 h 1255"/>
                <a:gd name="T54" fmla="*/ 1218 w 2209"/>
                <a:gd name="T55" fmla="*/ 238 h 1255"/>
                <a:gd name="T56" fmla="*/ 1154 w 2209"/>
                <a:gd name="T57" fmla="*/ 282 h 1255"/>
                <a:gd name="T58" fmla="*/ 1130 w 2209"/>
                <a:gd name="T59" fmla="*/ 421 h 1255"/>
                <a:gd name="T60" fmla="*/ 1066 w 2209"/>
                <a:gd name="T61" fmla="*/ 408 h 1255"/>
                <a:gd name="T62" fmla="*/ 1013 w 2209"/>
                <a:gd name="T63" fmla="*/ 363 h 1255"/>
                <a:gd name="T64" fmla="*/ 972 w 2209"/>
                <a:gd name="T65" fmla="*/ 547 h 1255"/>
                <a:gd name="T66" fmla="*/ 902 w 2209"/>
                <a:gd name="T67" fmla="*/ 747 h 1255"/>
                <a:gd name="T68" fmla="*/ 868 w 2209"/>
                <a:gd name="T69" fmla="*/ 825 h 1255"/>
                <a:gd name="T70" fmla="*/ 790 w 2209"/>
                <a:gd name="T71" fmla="*/ 858 h 1255"/>
                <a:gd name="T72" fmla="*/ 717 w 2209"/>
                <a:gd name="T73" fmla="*/ 919 h 1255"/>
                <a:gd name="T74" fmla="*/ 645 w 2209"/>
                <a:gd name="T75" fmla="*/ 932 h 1255"/>
                <a:gd name="T76" fmla="*/ 636 w 2209"/>
                <a:gd name="T77" fmla="*/ 930 h 1255"/>
                <a:gd name="T78" fmla="*/ 621 w 2209"/>
                <a:gd name="T79" fmla="*/ 922 h 1255"/>
                <a:gd name="T80" fmla="*/ 610 w 2209"/>
                <a:gd name="T81" fmla="*/ 913 h 1255"/>
                <a:gd name="T82" fmla="*/ 525 w 2209"/>
                <a:gd name="T83" fmla="*/ 960 h 1255"/>
                <a:gd name="T84" fmla="*/ 455 w 2209"/>
                <a:gd name="T85" fmla="*/ 927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9" h="1255">
                  <a:moveTo>
                    <a:pt x="425" y="869"/>
                  </a:moveTo>
                  <a:lnTo>
                    <a:pt x="373" y="933"/>
                  </a:lnTo>
                  <a:lnTo>
                    <a:pt x="303" y="991"/>
                  </a:lnTo>
                  <a:lnTo>
                    <a:pt x="202" y="1106"/>
                  </a:lnTo>
                  <a:lnTo>
                    <a:pt x="202" y="1139"/>
                  </a:lnTo>
                  <a:lnTo>
                    <a:pt x="0" y="1255"/>
                  </a:lnTo>
                  <a:lnTo>
                    <a:pt x="360" y="1208"/>
                  </a:lnTo>
                  <a:lnTo>
                    <a:pt x="488" y="1205"/>
                  </a:lnTo>
                  <a:lnTo>
                    <a:pt x="528" y="1174"/>
                  </a:lnTo>
                  <a:lnTo>
                    <a:pt x="561" y="1174"/>
                  </a:lnTo>
                  <a:lnTo>
                    <a:pt x="636" y="1184"/>
                  </a:lnTo>
                  <a:lnTo>
                    <a:pt x="1292" y="1089"/>
                  </a:lnTo>
                  <a:lnTo>
                    <a:pt x="2132" y="916"/>
                  </a:lnTo>
                  <a:lnTo>
                    <a:pt x="2209" y="889"/>
                  </a:lnTo>
                  <a:lnTo>
                    <a:pt x="2142" y="770"/>
                  </a:lnTo>
                  <a:lnTo>
                    <a:pt x="2125" y="777"/>
                  </a:lnTo>
                  <a:lnTo>
                    <a:pt x="2071" y="784"/>
                  </a:lnTo>
                  <a:lnTo>
                    <a:pt x="2031" y="794"/>
                  </a:lnTo>
                  <a:lnTo>
                    <a:pt x="2024" y="784"/>
                  </a:lnTo>
                  <a:lnTo>
                    <a:pt x="2062" y="764"/>
                  </a:lnTo>
                  <a:lnTo>
                    <a:pt x="2059" y="722"/>
                  </a:lnTo>
                  <a:lnTo>
                    <a:pt x="2038" y="699"/>
                  </a:lnTo>
                  <a:lnTo>
                    <a:pt x="2012" y="678"/>
                  </a:lnTo>
                  <a:lnTo>
                    <a:pt x="2012" y="661"/>
                  </a:lnTo>
                  <a:lnTo>
                    <a:pt x="1981" y="635"/>
                  </a:lnTo>
                  <a:lnTo>
                    <a:pt x="1981" y="617"/>
                  </a:lnTo>
                  <a:lnTo>
                    <a:pt x="2035" y="635"/>
                  </a:lnTo>
                  <a:lnTo>
                    <a:pt x="2038" y="608"/>
                  </a:lnTo>
                  <a:lnTo>
                    <a:pt x="2018" y="574"/>
                  </a:lnTo>
                  <a:lnTo>
                    <a:pt x="2012" y="536"/>
                  </a:lnTo>
                  <a:lnTo>
                    <a:pt x="1998" y="519"/>
                  </a:lnTo>
                  <a:lnTo>
                    <a:pt x="2004" y="444"/>
                  </a:lnTo>
                  <a:lnTo>
                    <a:pt x="1984" y="424"/>
                  </a:lnTo>
                  <a:lnTo>
                    <a:pt x="1930" y="414"/>
                  </a:lnTo>
                  <a:lnTo>
                    <a:pt x="1890" y="377"/>
                  </a:lnTo>
                  <a:lnTo>
                    <a:pt x="1806" y="370"/>
                  </a:lnTo>
                  <a:lnTo>
                    <a:pt x="1772" y="347"/>
                  </a:lnTo>
                  <a:lnTo>
                    <a:pt x="1692" y="322"/>
                  </a:lnTo>
                  <a:lnTo>
                    <a:pt x="1681" y="296"/>
                  </a:lnTo>
                  <a:lnTo>
                    <a:pt x="1681" y="258"/>
                  </a:lnTo>
                  <a:lnTo>
                    <a:pt x="1712" y="214"/>
                  </a:lnTo>
                  <a:lnTo>
                    <a:pt x="1715" y="170"/>
                  </a:lnTo>
                  <a:lnTo>
                    <a:pt x="1739" y="119"/>
                  </a:lnTo>
                  <a:lnTo>
                    <a:pt x="1701" y="92"/>
                  </a:lnTo>
                  <a:lnTo>
                    <a:pt x="1685" y="122"/>
                  </a:lnTo>
                  <a:lnTo>
                    <a:pt x="1654" y="102"/>
                  </a:lnTo>
                  <a:lnTo>
                    <a:pt x="1563" y="82"/>
                  </a:lnTo>
                  <a:lnTo>
                    <a:pt x="1563" y="35"/>
                  </a:lnTo>
                  <a:lnTo>
                    <a:pt x="1496" y="0"/>
                  </a:lnTo>
                  <a:lnTo>
                    <a:pt x="1483" y="85"/>
                  </a:lnTo>
                  <a:lnTo>
                    <a:pt x="1315" y="4"/>
                  </a:lnTo>
                  <a:lnTo>
                    <a:pt x="1312" y="92"/>
                  </a:lnTo>
                  <a:lnTo>
                    <a:pt x="1305" y="126"/>
                  </a:lnTo>
                  <a:lnTo>
                    <a:pt x="1278" y="170"/>
                  </a:lnTo>
                  <a:lnTo>
                    <a:pt x="1268" y="197"/>
                  </a:lnTo>
                  <a:lnTo>
                    <a:pt x="1218" y="238"/>
                  </a:lnTo>
                  <a:lnTo>
                    <a:pt x="1211" y="275"/>
                  </a:lnTo>
                  <a:lnTo>
                    <a:pt x="1154" y="282"/>
                  </a:lnTo>
                  <a:lnTo>
                    <a:pt x="1151" y="330"/>
                  </a:lnTo>
                  <a:lnTo>
                    <a:pt x="1130" y="421"/>
                  </a:lnTo>
                  <a:lnTo>
                    <a:pt x="1090" y="421"/>
                  </a:lnTo>
                  <a:lnTo>
                    <a:pt x="1066" y="408"/>
                  </a:lnTo>
                  <a:lnTo>
                    <a:pt x="1043" y="363"/>
                  </a:lnTo>
                  <a:lnTo>
                    <a:pt x="1013" y="363"/>
                  </a:lnTo>
                  <a:lnTo>
                    <a:pt x="1005" y="438"/>
                  </a:lnTo>
                  <a:lnTo>
                    <a:pt x="972" y="547"/>
                  </a:lnTo>
                  <a:lnTo>
                    <a:pt x="888" y="722"/>
                  </a:lnTo>
                  <a:lnTo>
                    <a:pt x="902" y="747"/>
                  </a:lnTo>
                  <a:lnTo>
                    <a:pt x="902" y="791"/>
                  </a:lnTo>
                  <a:lnTo>
                    <a:pt x="868" y="825"/>
                  </a:lnTo>
                  <a:lnTo>
                    <a:pt x="841" y="817"/>
                  </a:lnTo>
                  <a:lnTo>
                    <a:pt x="790" y="858"/>
                  </a:lnTo>
                  <a:lnTo>
                    <a:pt x="746" y="841"/>
                  </a:lnTo>
                  <a:lnTo>
                    <a:pt x="717" y="919"/>
                  </a:lnTo>
                  <a:lnTo>
                    <a:pt x="649" y="933"/>
                  </a:lnTo>
                  <a:lnTo>
                    <a:pt x="645" y="932"/>
                  </a:lnTo>
                  <a:lnTo>
                    <a:pt x="642" y="932"/>
                  </a:lnTo>
                  <a:lnTo>
                    <a:pt x="636" y="930"/>
                  </a:lnTo>
                  <a:lnTo>
                    <a:pt x="632" y="929"/>
                  </a:lnTo>
                  <a:lnTo>
                    <a:pt x="621" y="922"/>
                  </a:lnTo>
                  <a:lnTo>
                    <a:pt x="615" y="917"/>
                  </a:lnTo>
                  <a:lnTo>
                    <a:pt x="610" y="913"/>
                  </a:lnTo>
                  <a:lnTo>
                    <a:pt x="569" y="950"/>
                  </a:lnTo>
                  <a:lnTo>
                    <a:pt x="525" y="960"/>
                  </a:lnTo>
                  <a:lnTo>
                    <a:pt x="478" y="947"/>
                  </a:lnTo>
                  <a:lnTo>
                    <a:pt x="455" y="927"/>
                  </a:lnTo>
                  <a:lnTo>
                    <a:pt x="425" y="869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3"/>
            <p:cNvSpPr>
              <a:spLocks/>
            </p:cNvSpPr>
            <p:nvPr/>
          </p:nvSpPr>
          <p:spPr bwMode="auto">
            <a:xfrm>
              <a:off x="6790746" y="2910303"/>
              <a:ext cx="611385" cy="442972"/>
            </a:xfrm>
            <a:custGeom>
              <a:avLst/>
              <a:gdLst>
                <a:gd name="T0" fmla="*/ 347 w 1294"/>
                <a:gd name="T1" fmla="*/ 156 h 939"/>
                <a:gd name="T2" fmla="*/ 451 w 1294"/>
                <a:gd name="T3" fmla="*/ 190 h 939"/>
                <a:gd name="T4" fmla="*/ 504 w 1294"/>
                <a:gd name="T5" fmla="*/ 244 h 939"/>
                <a:gd name="T6" fmla="*/ 571 w 1294"/>
                <a:gd name="T7" fmla="*/ 322 h 939"/>
                <a:gd name="T8" fmla="*/ 693 w 1294"/>
                <a:gd name="T9" fmla="*/ 362 h 939"/>
                <a:gd name="T10" fmla="*/ 747 w 1294"/>
                <a:gd name="T11" fmla="*/ 359 h 939"/>
                <a:gd name="T12" fmla="*/ 720 w 1294"/>
                <a:gd name="T13" fmla="*/ 454 h 939"/>
                <a:gd name="T14" fmla="*/ 689 w 1294"/>
                <a:gd name="T15" fmla="*/ 536 h 939"/>
                <a:gd name="T16" fmla="*/ 780 w 1294"/>
                <a:gd name="T17" fmla="*/ 587 h 939"/>
                <a:gd name="T18" fmla="*/ 901 w 1294"/>
                <a:gd name="T19" fmla="*/ 600 h 939"/>
                <a:gd name="T20" fmla="*/ 952 w 1294"/>
                <a:gd name="T21" fmla="*/ 570 h 939"/>
                <a:gd name="T22" fmla="*/ 929 w 1294"/>
                <a:gd name="T23" fmla="*/ 509 h 939"/>
                <a:gd name="T24" fmla="*/ 854 w 1294"/>
                <a:gd name="T25" fmla="*/ 383 h 939"/>
                <a:gd name="T26" fmla="*/ 874 w 1294"/>
                <a:gd name="T27" fmla="*/ 261 h 939"/>
                <a:gd name="T28" fmla="*/ 861 w 1294"/>
                <a:gd name="T29" fmla="*/ 223 h 939"/>
                <a:gd name="T30" fmla="*/ 872 w 1294"/>
                <a:gd name="T31" fmla="*/ 208 h 939"/>
                <a:gd name="T32" fmla="*/ 877 w 1294"/>
                <a:gd name="T33" fmla="*/ 200 h 939"/>
                <a:gd name="T34" fmla="*/ 878 w 1294"/>
                <a:gd name="T35" fmla="*/ 186 h 939"/>
                <a:gd name="T36" fmla="*/ 885 w 1294"/>
                <a:gd name="T37" fmla="*/ 166 h 939"/>
                <a:gd name="T38" fmla="*/ 955 w 1294"/>
                <a:gd name="T39" fmla="*/ 136 h 939"/>
                <a:gd name="T40" fmla="*/ 912 w 1294"/>
                <a:gd name="T41" fmla="*/ 223 h 939"/>
                <a:gd name="T42" fmla="*/ 945 w 1294"/>
                <a:gd name="T43" fmla="*/ 247 h 939"/>
                <a:gd name="T44" fmla="*/ 918 w 1294"/>
                <a:gd name="T45" fmla="*/ 353 h 939"/>
                <a:gd name="T46" fmla="*/ 932 w 1294"/>
                <a:gd name="T47" fmla="*/ 407 h 939"/>
                <a:gd name="T48" fmla="*/ 976 w 1294"/>
                <a:gd name="T49" fmla="*/ 407 h 939"/>
                <a:gd name="T50" fmla="*/ 945 w 1294"/>
                <a:gd name="T51" fmla="*/ 481 h 939"/>
                <a:gd name="T52" fmla="*/ 1053 w 1294"/>
                <a:gd name="T53" fmla="*/ 550 h 939"/>
                <a:gd name="T54" fmla="*/ 1130 w 1294"/>
                <a:gd name="T55" fmla="*/ 617 h 939"/>
                <a:gd name="T56" fmla="*/ 1161 w 1294"/>
                <a:gd name="T57" fmla="*/ 684 h 939"/>
                <a:gd name="T58" fmla="*/ 1114 w 1294"/>
                <a:gd name="T59" fmla="*/ 878 h 939"/>
                <a:gd name="T60" fmla="*/ 1161 w 1294"/>
                <a:gd name="T61" fmla="*/ 939 h 939"/>
                <a:gd name="T62" fmla="*/ 1208 w 1294"/>
                <a:gd name="T63" fmla="*/ 810 h 939"/>
                <a:gd name="T64" fmla="*/ 1261 w 1294"/>
                <a:gd name="T65" fmla="*/ 614 h 939"/>
                <a:gd name="T66" fmla="*/ 1294 w 1294"/>
                <a:gd name="T67" fmla="*/ 407 h 939"/>
                <a:gd name="T68" fmla="*/ 1114 w 1294"/>
                <a:gd name="T69" fmla="*/ 431 h 939"/>
                <a:gd name="T70" fmla="*/ 1012 w 1294"/>
                <a:gd name="T71" fmla="*/ 75 h 939"/>
                <a:gd name="T72" fmla="*/ 0 w 1294"/>
                <a:gd name="T73" fmla="*/ 200 h 939"/>
                <a:gd name="T74" fmla="*/ 41 w 1294"/>
                <a:gd name="T75" fmla="*/ 370 h 939"/>
                <a:gd name="T76" fmla="*/ 151 w 1294"/>
                <a:gd name="T77" fmla="*/ 275 h 939"/>
                <a:gd name="T78" fmla="*/ 206 w 1294"/>
                <a:gd name="T79" fmla="*/ 211 h 939"/>
                <a:gd name="T80" fmla="*/ 273 w 1294"/>
                <a:gd name="T81" fmla="*/ 214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4" h="939">
                  <a:moveTo>
                    <a:pt x="273" y="214"/>
                  </a:moveTo>
                  <a:lnTo>
                    <a:pt x="347" y="156"/>
                  </a:lnTo>
                  <a:lnTo>
                    <a:pt x="377" y="150"/>
                  </a:lnTo>
                  <a:lnTo>
                    <a:pt x="451" y="190"/>
                  </a:lnTo>
                  <a:lnTo>
                    <a:pt x="485" y="220"/>
                  </a:lnTo>
                  <a:lnTo>
                    <a:pt x="504" y="244"/>
                  </a:lnTo>
                  <a:lnTo>
                    <a:pt x="571" y="275"/>
                  </a:lnTo>
                  <a:lnTo>
                    <a:pt x="571" y="322"/>
                  </a:lnTo>
                  <a:lnTo>
                    <a:pt x="662" y="342"/>
                  </a:lnTo>
                  <a:lnTo>
                    <a:pt x="693" y="362"/>
                  </a:lnTo>
                  <a:lnTo>
                    <a:pt x="709" y="332"/>
                  </a:lnTo>
                  <a:lnTo>
                    <a:pt x="747" y="359"/>
                  </a:lnTo>
                  <a:lnTo>
                    <a:pt x="723" y="410"/>
                  </a:lnTo>
                  <a:lnTo>
                    <a:pt x="720" y="454"/>
                  </a:lnTo>
                  <a:lnTo>
                    <a:pt x="689" y="498"/>
                  </a:lnTo>
                  <a:lnTo>
                    <a:pt x="689" y="536"/>
                  </a:lnTo>
                  <a:lnTo>
                    <a:pt x="700" y="562"/>
                  </a:lnTo>
                  <a:lnTo>
                    <a:pt x="780" y="587"/>
                  </a:lnTo>
                  <a:lnTo>
                    <a:pt x="851" y="583"/>
                  </a:lnTo>
                  <a:lnTo>
                    <a:pt x="901" y="600"/>
                  </a:lnTo>
                  <a:lnTo>
                    <a:pt x="938" y="603"/>
                  </a:lnTo>
                  <a:lnTo>
                    <a:pt x="952" y="570"/>
                  </a:lnTo>
                  <a:lnTo>
                    <a:pt x="929" y="536"/>
                  </a:lnTo>
                  <a:lnTo>
                    <a:pt x="929" y="509"/>
                  </a:lnTo>
                  <a:lnTo>
                    <a:pt x="888" y="475"/>
                  </a:lnTo>
                  <a:lnTo>
                    <a:pt x="854" y="383"/>
                  </a:lnTo>
                  <a:lnTo>
                    <a:pt x="877" y="295"/>
                  </a:lnTo>
                  <a:lnTo>
                    <a:pt x="874" y="261"/>
                  </a:lnTo>
                  <a:lnTo>
                    <a:pt x="851" y="237"/>
                  </a:lnTo>
                  <a:lnTo>
                    <a:pt x="861" y="223"/>
                  </a:lnTo>
                  <a:lnTo>
                    <a:pt x="870" y="214"/>
                  </a:lnTo>
                  <a:lnTo>
                    <a:pt x="872" y="208"/>
                  </a:lnTo>
                  <a:lnTo>
                    <a:pt x="875" y="205"/>
                  </a:lnTo>
                  <a:lnTo>
                    <a:pt x="877" y="200"/>
                  </a:lnTo>
                  <a:lnTo>
                    <a:pt x="877" y="193"/>
                  </a:lnTo>
                  <a:lnTo>
                    <a:pt x="878" y="186"/>
                  </a:lnTo>
                  <a:lnTo>
                    <a:pt x="881" y="176"/>
                  </a:lnTo>
                  <a:lnTo>
                    <a:pt x="885" y="166"/>
                  </a:lnTo>
                  <a:lnTo>
                    <a:pt x="948" y="119"/>
                  </a:lnTo>
                  <a:lnTo>
                    <a:pt x="955" y="136"/>
                  </a:lnTo>
                  <a:lnTo>
                    <a:pt x="932" y="162"/>
                  </a:lnTo>
                  <a:lnTo>
                    <a:pt x="912" y="223"/>
                  </a:lnTo>
                  <a:lnTo>
                    <a:pt x="915" y="240"/>
                  </a:lnTo>
                  <a:lnTo>
                    <a:pt x="945" y="247"/>
                  </a:lnTo>
                  <a:lnTo>
                    <a:pt x="952" y="339"/>
                  </a:lnTo>
                  <a:lnTo>
                    <a:pt x="918" y="353"/>
                  </a:lnTo>
                  <a:lnTo>
                    <a:pt x="924" y="410"/>
                  </a:lnTo>
                  <a:lnTo>
                    <a:pt x="932" y="407"/>
                  </a:lnTo>
                  <a:lnTo>
                    <a:pt x="952" y="376"/>
                  </a:lnTo>
                  <a:lnTo>
                    <a:pt x="976" y="407"/>
                  </a:lnTo>
                  <a:lnTo>
                    <a:pt x="952" y="428"/>
                  </a:lnTo>
                  <a:lnTo>
                    <a:pt x="945" y="481"/>
                  </a:lnTo>
                  <a:lnTo>
                    <a:pt x="985" y="539"/>
                  </a:lnTo>
                  <a:lnTo>
                    <a:pt x="1053" y="550"/>
                  </a:lnTo>
                  <a:lnTo>
                    <a:pt x="1076" y="536"/>
                  </a:lnTo>
                  <a:lnTo>
                    <a:pt x="1130" y="617"/>
                  </a:lnTo>
                  <a:lnTo>
                    <a:pt x="1161" y="628"/>
                  </a:lnTo>
                  <a:lnTo>
                    <a:pt x="1161" y="684"/>
                  </a:lnTo>
                  <a:lnTo>
                    <a:pt x="1120" y="767"/>
                  </a:lnTo>
                  <a:lnTo>
                    <a:pt x="1114" y="878"/>
                  </a:lnTo>
                  <a:lnTo>
                    <a:pt x="1140" y="936"/>
                  </a:lnTo>
                  <a:lnTo>
                    <a:pt x="1161" y="939"/>
                  </a:lnTo>
                  <a:lnTo>
                    <a:pt x="1194" y="868"/>
                  </a:lnTo>
                  <a:lnTo>
                    <a:pt x="1208" y="810"/>
                  </a:lnTo>
                  <a:lnTo>
                    <a:pt x="1208" y="692"/>
                  </a:lnTo>
                  <a:lnTo>
                    <a:pt x="1261" y="614"/>
                  </a:lnTo>
                  <a:lnTo>
                    <a:pt x="1294" y="498"/>
                  </a:lnTo>
                  <a:lnTo>
                    <a:pt x="1294" y="407"/>
                  </a:lnTo>
                  <a:lnTo>
                    <a:pt x="1194" y="428"/>
                  </a:lnTo>
                  <a:lnTo>
                    <a:pt x="1114" y="431"/>
                  </a:lnTo>
                  <a:lnTo>
                    <a:pt x="1053" y="166"/>
                  </a:lnTo>
                  <a:lnTo>
                    <a:pt x="1012" y="75"/>
                  </a:lnTo>
                  <a:lnTo>
                    <a:pt x="992" y="0"/>
                  </a:lnTo>
                  <a:lnTo>
                    <a:pt x="0" y="200"/>
                  </a:lnTo>
                  <a:lnTo>
                    <a:pt x="37" y="373"/>
                  </a:lnTo>
                  <a:lnTo>
                    <a:pt x="41" y="370"/>
                  </a:lnTo>
                  <a:lnTo>
                    <a:pt x="112" y="278"/>
                  </a:lnTo>
                  <a:lnTo>
                    <a:pt x="151" y="275"/>
                  </a:lnTo>
                  <a:lnTo>
                    <a:pt x="175" y="251"/>
                  </a:lnTo>
                  <a:lnTo>
                    <a:pt x="206" y="211"/>
                  </a:lnTo>
                  <a:lnTo>
                    <a:pt x="226" y="220"/>
                  </a:lnTo>
                  <a:lnTo>
                    <a:pt x="273" y="2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4"/>
            <p:cNvSpPr>
              <a:spLocks/>
            </p:cNvSpPr>
            <p:nvPr/>
          </p:nvSpPr>
          <p:spPr bwMode="auto">
            <a:xfrm>
              <a:off x="7274759" y="3174953"/>
              <a:ext cx="25474" cy="50949"/>
            </a:xfrm>
            <a:custGeom>
              <a:avLst/>
              <a:gdLst>
                <a:gd name="T0" fmla="*/ 30 w 53"/>
                <a:gd name="T1" fmla="*/ 0 h 109"/>
                <a:gd name="T2" fmla="*/ 0 w 53"/>
                <a:gd name="T3" fmla="*/ 8 h 109"/>
                <a:gd name="T4" fmla="*/ 17 w 53"/>
                <a:gd name="T5" fmla="*/ 51 h 109"/>
                <a:gd name="T6" fmla="*/ 20 w 53"/>
                <a:gd name="T7" fmla="*/ 78 h 109"/>
                <a:gd name="T8" fmla="*/ 36 w 53"/>
                <a:gd name="T9" fmla="*/ 109 h 109"/>
                <a:gd name="T10" fmla="*/ 44 w 53"/>
                <a:gd name="T11" fmla="*/ 102 h 109"/>
                <a:gd name="T12" fmla="*/ 49 w 53"/>
                <a:gd name="T13" fmla="*/ 96 h 109"/>
                <a:gd name="T14" fmla="*/ 52 w 53"/>
                <a:gd name="T15" fmla="*/ 92 h 109"/>
                <a:gd name="T16" fmla="*/ 53 w 53"/>
                <a:gd name="T17" fmla="*/ 89 h 109"/>
                <a:gd name="T18" fmla="*/ 52 w 53"/>
                <a:gd name="T19" fmla="*/ 87 h 109"/>
                <a:gd name="T20" fmla="*/ 52 w 53"/>
                <a:gd name="T21" fmla="*/ 84 h 109"/>
                <a:gd name="T22" fmla="*/ 50 w 53"/>
                <a:gd name="T23" fmla="*/ 79 h 109"/>
                <a:gd name="T24" fmla="*/ 50 w 53"/>
                <a:gd name="T25" fmla="*/ 74 h 109"/>
                <a:gd name="T26" fmla="*/ 48 w 53"/>
                <a:gd name="T27" fmla="*/ 66 h 109"/>
                <a:gd name="T28" fmla="*/ 47 w 53"/>
                <a:gd name="T29" fmla="*/ 58 h 109"/>
                <a:gd name="T30" fmla="*/ 45 w 53"/>
                <a:gd name="T31" fmla="*/ 48 h 109"/>
                <a:gd name="T32" fmla="*/ 44 w 53"/>
                <a:gd name="T33" fmla="*/ 38 h 109"/>
                <a:gd name="T34" fmla="*/ 30 w 53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109">
                  <a:moveTo>
                    <a:pt x="30" y="0"/>
                  </a:moveTo>
                  <a:lnTo>
                    <a:pt x="0" y="8"/>
                  </a:lnTo>
                  <a:lnTo>
                    <a:pt x="17" y="51"/>
                  </a:lnTo>
                  <a:lnTo>
                    <a:pt x="20" y="78"/>
                  </a:lnTo>
                  <a:lnTo>
                    <a:pt x="36" y="109"/>
                  </a:lnTo>
                  <a:lnTo>
                    <a:pt x="44" y="102"/>
                  </a:lnTo>
                  <a:lnTo>
                    <a:pt x="49" y="96"/>
                  </a:lnTo>
                  <a:lnTo>
                    <a:pt x="52" y="92"/>
                  </a:lnTo>
                  <a:lnTo>
                    <a:pt x="53" y="89"/>
                  </a:lnTo>
                  <a:lnTo>
                    <a:pt x="52" y="87"/>
                  </a:lnTo>
                  <a:lnTo>
                    <a:pt x="52" y="84"/>
                  </a:lnTo>
                  <a:lnTo>
                    <a:pt x="50" y="79"/>
                  </a:lnTo>
                  <a:lnTo>
                    <a:pt x="50" y="74"/>
                  </a:lnTo>
                  <a:lnTo>
                    <a:pt x="48" y="66"/>
                  </a:lnTo>
                  <a:lnTo>
                    <a:pt x="47" y="58"/>
                  </a:lnTo>
                  <a:lnTo>
                    <a:pt x="45" y="48"/>
                  </a:lnTo>
                  <a:lnTo>
                    <a:pt x="44" y="38"/>
                  </a:lnTo>
                  <a:lnTo>
                    <a:pt x="30" y="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6"/>
            <p:cNvSpPr>
              <a:spLocks/>
            </p:cNvSpPr>
            <p:nvPr/>
          </p:nvSpPr>
          <p:spPr bwMode="auto">
            <a:xfrm>
              <a:off x="7257776" y="2890490"/>
              <a:ext cx="144355" cy="223608"/>
            </a:xfrm>
            <a:custGeom>
              <a:avLst/>
              <a:gdLst>
                <a:gd name="T0" fmla="*/ 57 w 305"/>
                <a:gd name="T1" fmla="*/ 0 h 475"/>
                <a:gd name="T2" fmla="*/ 23 w 305"/>
                <a:gd name="T3" fmla="*/ 24 h 475"/>
                <a:gd name="T4" fmla="*/ 0 w 305"/>
                <a:gd name="T5" fmla="*/ 47 h 475"/>
                <a:gd name="T6" fmla="*/ 64 w 305"/>
                <a:gd name="T7" fmla="*/ 210 h 475"/>
                <a:gd name="T8" fmla="*/ 125 w 305"/>
                <a:gd name="T9" fmla="*/ 475 h 475"/>
                <a:gd name="T10" fmla="*/ 205 w 305"/>
                <a:gd name="T11" fmla="*/ 472 h 475"/>
                <a:gd name="T12" fmla="*/ 305 w 305"/>
                <a:gd name="T13" fmla="*/ 451 h 475"/>
                <a:gd name="T14" fmla="*/ 269 w 305"/>
                <a:gd name="T15" fmla="*/ 328 h 475"/>
                <a:gd name="T16" fmla="*/ 252 w 305"/>
                <a:gd name="T17" fmla="*/ 339 h 475"/>
                <a:gd name="T18" fmla="*/ 195 w 305"/>
                <a:gd name="T19" fmla="*/ 298 h 475"/>
                <a:gd name="T20" fmla="*/ 164 w 305"/>
                <a:gd name="T21" fmla="*/ 220 h 475"/>
                <a:gd name="T22" fmla="*/ 131 w 305"/>
                <a:gd name="T23" fmla="*/ 163 h 475"/>
                <a:gd name="T24" fmla="*/ 97 w 305"/>
                <a:gd name="T25" fmla="*/ 149 h 475"/>
                <a:gd name="T26" fmla="*/ 64 w 305"/>
                <a:gd name="T27" fmla="*/ 88 h 475"/>
                <a:gd name="T28" fmla="*/ 94 w 305"/>
                <a:gd name="T29" fmla="*/ 0 h 475"/>
                <a:gd name="T30" fmla="*/ 57 w 305"/>
                <a:gd name="T31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5" h="475">
                  <a:moveTo>
                    <a:pt x="57" y="0"/>
                  </a:moveTo>
                  <a:lnTo>
                    <a:pt x="23" y="24"/>
                  </a:lnTo>
                  <a:lnTo>
                    <a:pt x="0" y="47"/>
                  </a:lnTo>
                  <a:lnTo>
                    <a:pt x="64" y="210"/>
                  </a:lnTo>
                  <a:lnTo>
                    <a:pt x="125" y="475"/>
                  </a:lnTo>
                  <a:lnTo>
                    <a:pt x="205" y="472"/>
                  </a:lnTo>
                  <a:lnTo>
                    <a:pt x="305" y="451"/>
                  </a:lnTo>
                  <a:lnTo>
                    <a:pt x="269" y="328"/>
                  </a:lnTo>
                  <a:lnTo>
                    <a:pt x="252" y="339"/>
                  </a:lnTo>
                  <a:lnTo>
                    <a:pt x="195" y="298"/>
                  </a:lnTo>
                  <a:lnTo>
                    <a:pt x="164" y="220"/>
                  </a:lnTo>
                  <a:lnTo>
                    <a:pt x="131" y="163"/>
                  </a:lnTo>
                  <a:lnTo>
                    <a:pt x="97" y="149"/>
                  </a:lnTo>
                  <a:lnTo>
                    <a:pt x="64" y="88"/>
                  </a:lnTo>
                  <a:lnTo>
                    <a:pt x="9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8"/>
            <p:cNvSpPr>
              <a:spLocks/>
            </p:cNvSpPr>
            <p:nvPr/>
          </p:nvSpPr>
          <p:spPr bwMode="auto">
            <a:xfrm>
              <a:off x="6421367" y="2869261"/>
              <a:ext cx="609969" cy="607140"/>
            </a:xfrm>
            <a:custGeom>
              <a:avLst/>
              <a:gdLst>
                <a:gd name="T0" fmla="*/ 417 w 1291"/>
                <a:gd name="T1" fmla="*/ 349 h 1288"/>
                <a:gd name="T2" fmla="*/ 329 w 1291"/>
                <a:gd name="T3" fmla="*/ 467 h 1288"/>
                <a:gd name="T4" fmla="*/ 258 w 1291"/>
                <a:gd name="T5" fmla="*/ 488 h 1288"/>
                <a:gd name="T6" fmla="*/ 185 w 1291"/>
                <a:gd name="T7" fmla="*/ 586 h 1288"/>
                <a:gd name="T8" fmla="*/ 202 w 1291"/>
                <a:gd name="T9" fmla="*/ 658 h 1288"/>
                <a:gd name="T10" fmla="*/ 164 w 1291"/>
                <a:gd name="T11" fmla="*/ 698 h 1288"/>
                <a:gd name="T12" fmla="*/ 137 w 1291"/>
                <a:gd name="T13" fmla="*/ 650 h 1288"/>
                <a:gd name="T14" fmla="*/ 101 w 1291"/>
                <a:gd name="T15" fmla="*/ 725 h 1288"/>
                <a:gd name="T16" fmla="*/ 70 w 1291"/>
                <a:gd name="T17" fmla="*/ 834 h 1288"/>
                <a:gd name="T18" fmla="*/ 37 w 1291"/>
                <a:gd name="T19" fmla="*/ 888 h 1288"/>
                <a:gd name="T20" fmla="*/ 7 w 1291"/>
                <a:gd name="T21" fmla="*/ 977 h 1288"/>
                <a:gd name="T22" fmla="*/ 60 w 1291"/>
                <a:gd name="T23" fmla="*/ 1030 h 1288"/>
                <a:gd name="T24" fmla="*/ 161 w 1291"/>
                <a:gd name="T25" fmla="*/ 1173 h 1288"/>
                <a:gd name="T26" fmla="*/ 246 w 1291"/>
                <a:gd name="T27" fmla="*/ 1255 h 1288"/>
                <a:gd name="T28" fmla="*/ 316 w 1291"/>
                <a:gd name="T29" fmla="*/ 1288 h 1288"/>
                <a:gd name="T30" fmla="*/ 401 w 1291"/>
                <a:gd name="T31" fmla="*/ 1241 h 1288"/>
                <a:gd name="T32" fmla="*/ 412 w 1291"/>
                <a:gd name="T33" fmla="*/ 1250 h 1288"/>
                <a:gd name="T34" fmla="*/ 427 w 1291"/>
                <a:gd name="T35" fmla="*/ 1258 h 1288"/>
                <a:gd name="T36" fmla="*/ 436 w 1291"/>
                <a:gd name="T37" fmla="*/ 1260 h 1288"/>
                <a:gd name="T38" fmla="*/ 441 w 1291"/>
                <a:gd name="T39" fmla="*/ 1259 h 1288"/>
                <a:gd name="T40" fmla="*/ 459 w 1291"/>
                <a:gd name="T41" fmla="*/ 1256 h 1288"/>
                <a:gd name="T42" fmla="*/ 491 w 1291"/>
                <a:gd name="T43" fmla="*/ 1249 h 1288"/>
                <a:gd name="T44" fmla="*/ 537 w 1291"/>
                <a:gd name="T45" fmla="*/ 1169 h 1288"/>
                <a:gd name="T46" fmla="*/ 632 w 1291"/>
                <a:gd name="T47" fmla="*/ 1145 h 1288"/>
                <a:gd name="T48" fmla="*/ 693 w 1291"/>
                <a:gd name="T49" fmla="*/ 1119 h 1288"/>
                <a:gd name="T50" fmla="*/ 679 w 1291"/>
                <a:gd name="T51" fmla="*/ 1050 h 1288"/>
                <a:gd name="T52" fmla="*/ 796 w 1291"/>
                <a:gd name="T53" fmla="*/ 766 h 1288"/>
                <a:gd name="T54" fmla="*/ 834 w 1291"/>
                <a:gd name="T55" fmla="*/ 691 h 1288"/>
                <a:gd name="T56" fmla="*/ 881 w 1291"/>
                <a:gd name="T57" fmla="*/ 749 h 1288"/>
                <a:gd name="T58" fmla="*/ 942 w 1291"/>
                <a:gd name="T59" fmla="*/ 658 h 1288"/>
                <a:gd name="T60" fmla="*/ 1002 w 1291"/>
                <a:gd name="T61" fmla="*/ 603 h 1288"/>
                <a:gd name="T62" fmla="*/ 1059 w 1291"/>
                <a:gd name="T63" fmla="*/ 525 h 1288"/>
                <a:gd name="T64" fmla="*/ 1096 w 1291"/>
                <a:gd name="T65" fmla="*/ 454 h 1288"/>
                <a:gd name="T66" fmla="*/ 1106 w 1291"/>
                <a:gd name="T67" fmla="*/ 332 h 1288"/>
                <a:gd name="T68" fmla="*/ 1291 w 1291"/>
                <a:gd name="T69" fmla="*/ 328 h 1288"/>
                <a:gd name="T70" fmla="*/ 1160 w 1291"/>
                <a:gd name="T71" fmla="*/ 238 h 1288"/>
                <a:gd name="T72" fmla="*/ 1056 w 1291"/>
                <a:gd name="T73" fmla="*/ 302 h 1288"/>
                <a:gd name="T74" fmla="*/ 989 w 1291"/>
                <a:gd name="T75" fmla="*/ 299 h 1288"/>
                <a:gd name="T76" fmla="*/ 934 w 1291"/>
                <a:gd name="T77" fmla="*/ 363 h 1288"/>
                <a:gd name="T78" fmla="*/ 824 w 1291"/>
                <a:gd name="T79" fmla="*/ 458 h 1288"/>
                <a:gd name="T80" fmla="*/ 783 w 1291"/>
                <a:gd name="T81" fmla="*/ 288 h 1288"/>
                <a:gd name="T82" fmla="*/ 448 w 1291"/>
                <a:gd name="T83" fmla="*/ 0 h 1288"/>
                <a:gd name="T84" fmla="*/ 413 w 1291"/>
                <a:gd name="T85" fmla="*/ 44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91" h="1288">
                  <a:moveTo>
                    <a:pt x="431" y="94"/>
                  </a:moveTo>
                  <a:lnTo>
                    <a:pt x="417" y="349"/>
                  </a:lnTo>
                  <a:lnTo>
                    <a:pt x="380" y="413"/>
                  </a:lnTo>
                  <a:lnTo>
                    <a:pt x="329" y="467"/>
                  </a:lnTo>
                  <a:lnTo>
                    <a:pt x="293" y="495"/>
                  </a:lnTo>
                  <a:lnTo>
                    <a:pt x="258" y="488"/>
                  </a:lnTo>
                  <a:lnTo>
                    <a:pt x="239" y="508"/>
                  </a:lnTo>
                  <a:lnTo>
                    <a:pt x="185" y="586"/>
                  </a:lnTo>
                  <a:lnTo>
                    <a:pt x="185" y="627"/>
                  </a:lnTo>
                  <a:lnTo>
                    <a:pt x="202" y="658"/>
                  </a:lnTo>
                  <a:lnTo>
                    <a:pt x="195" y="685"/>
                  </a:lnTo>
                  <a:lnTo>
                    <a:pt x="164" y="698"/>
                  </a:lnTo>
                  <a:lnTo>
                    <a:pt x="158" y="671"/>
                  </a:lnTo>
                  <a:lnTo>
                    <a:pt x="137" y="650"/>
                  </a:lnTo>
                  <a:lnTo>
                    <a:pt x="114" y="661"/>
                  </a:lnTo>
                  <a:lnTo>
                    <a:pt x="101" y="725"/>
                  </a:lnTo>
                  <a:lnTo>
                    <a:pt x="98" y="806"/>
                  </a:lnTo>
                  <a:lnTo>
                    <a:pt x="70" y="834"/>
                  </a:lnTo>
                  <a:lnTo>
                    <a:pt x="67" y="878"/>
                  </a:lnTo>
                  <a:lnTo>
                    <a:pt x="37" y="888"/>
                  </a:lnTo>
                  <a:lnTo>
                    <a:pt x="0" y="891"/>
                  </a:lnTo>
                  <a:lnTo>
                    <a:pt x="7" y="977"/>
                  </a:lnTo>
                  <a:lnTo>
                    <a:pt x="17" y="1003"/>
                  </a:lnTo>
                  <a:lnTo>
                    <a:pt x="60" y="1030"/>
                  </a:lnTo>
                  <a:lnTo>
                    <a:pt x="70" y="1064"/>
                  </a:lnTo>
                  <a:lnTo>
                    <a:pt x="161" y="1173"/>
                  </a:lnTo>
                  <a:lnTo>
                    <a:pt x="211" y="1206"/>
                  </a:lnTo>
                  <a:lnTo>
                    <a:pt x="246" y="1255"/>
                  </a:lnTo>
                  <a:lnTo>
                    <a:pt x="269" y="1275"/>
                  </a:lnTo>
                  <a:lnTo>
                    <a:pt x="316" y="1288"/>
                  </a:lnTo>
                  <a:lnTo>
                    <a:pt x="360" y="1278"/>
                  </a:lnTo>
                  <a:lnTo>
                    <a:pt x="401" y="1241"/>
                  </a:lnTo>
                  <a:lnTo>
                    <a:pt x="406" y="1245"/>
                  </a:lnTo>
                  <a:lnTo>
                    <a:pt x="412" y="1250"/>
                  </a:lnTo>
                  <a:lnTo>
                    <a:pt x="423" y="1257"/>
                  </a:lnTo>
                  <a:lnTo>
                    <a:pt x="427" y="1258"/>
                  </a:lnTo>
                  <a:lnTo>
                    <a:pt x="433" y="1260"/>
                  </a:lnTo>
                  <a:lnTo>
                    <a:pt x="436" y="1260"/>
                  </a:lnTo>
                  <a:lnTo>
                    <a:pt x="440" y="1261"/>
                  </a:lnTo>
                  <a:lnTo>
                    <a:pt x="441" y="1259"/>
                  </a:lnTo>
                  <a:lnTo>
                    <a:pt x="445" y="1258"/>
                  </a:lnTo>
                  <a:lnTo>
                    <a:pt x="459" y="1256"/>
                  </a:lnTo>
                  <a:lnTo>
                    <a:pt x="480" y="1251"/>
                  </a:lnTo>
                  <a:lnTo>
                    <a:pt x="491" y="1249"/>
                  </a:lnTo>
                  <a:lnTo>
                    <a:pt x="508" y="1247"/>
                  </a:lnTo>
                  <a:lnTo>
                    <a:pt x="537" y="1169"/>
                  </a:lnTo>
                  <a:lnTo>
                    <a:pt x="581" y="1186"/>
                  </a:lnTo>
                  <a:lnTo>
                    <a:pt x="632" y="1145"/>
                  </a:lnTo>
                  <a:lnTo>
                    <a:pt x="659" y="1153"/>
                  </a:lnTo>
                  <a:lnTo>
                    <a:pt x="693" y="1119"/>
                  </a:lnTo>
                  <a:lnTo>
                    <a:pt x="693" y="1075"/>
                  </a:lnTo>
                  <a:lnTo>
                    <a:pt x="679" y="1050"/>
                  </a:lnTo>
                  <a:lnTo>
                    <a:pt x="763" y="875"/>
                  </a:lnTo>
                  <a:lnTo>
                    <a:pt x="796" y="766"/>
                  </a:lnTo>
                  <a:lnTo>
                    <a:pt x="804" y="691"/>
                  </a:lnTo>
                  <a:lnTo>
                    <a:pt x="834" y="691"/>
                  </a:lnTo>
                  <a:lnTo>
                    <a:pt x="857" y="736"/>
                  </a:lnTo>
                  <a:lnTo>
                    <a:pt x="881" y="749"/>
                  </a:lnTo>
                  <a:lnTo>
                    <a:pt x="921" y="749"/>
                  </a:lnTo>
                  <a:lnTo>
                    <a:pt x="942" y="658"/>
                  </a:lnTo>
                  <a:lnTo>
                    <a:pt x="945" y="610"/>
                  </a:lnTo>
                  <a:lnTo>
                    <a:pt x="1002" y="603"/>
                  </a:lnTo>
                  <a:lnTo>
                    <a:pt x="1009" y="566"/>
                  </a:lnTo>
                  <a:lnTo>
                    <a:pt x="1059" y="525"/>
                  </a:lnTo>
                  <a:lnTo>
                    <a:pt x="1069" y="498"/>
                  </a:lnTo>
                  <a:lnTo>
                    <a:pt x="1096" y="454"/>
                  </a:lnTo>
                  <a:lnTo>
                    <a:pt x="1103" y="420"/>
                  </a:lnTo>
                  <a:lnTo>
                    <a:pt x="1106" y="332"/>
                  </a:lnTo>
                  <a:lnTo>
                    <a:pt x="1274" y="413"/>
                  </a:lnTo>
                  <a:lnTo>
                    <a:pt x="1291" y="328"/>
                  </a:lnTo>
                  <a:lnTo>
                    <a:pt x="1234" y="278"/>
                  </a:lnTo>
                  <a:lnTo>
                    <a:pt x="1160" y="238"/>
                  </a:lnTo>
                  <a:lnTo>
                    <a:pt x="1130" y="244"/>
                  </a:lnTo>
                  <a:lnTo>
                    <a:pt x="1056" y="302"/>
                  </a:lnTo>
                  <a:lnTo>
                    <a:pt x="1009" y="308"/>
                  </a:lnTo>
                  <a:lnTo>
                    <a:pt x="989" y="299"/>
                  </a:lnTo>
                  <a:lnTo>
                    <a:pt x="958" y="339"/>
                  </a:lnTo>
                  <a:lnTo>
                    <a:pt x="934" y="363"/>
                  </a:lnTo>
                  <a:lnTo>
                    <a:pt x="895" y="366"/>
                  </a:lnTo>
                  <a:lnTo>
                    <a:pt x="824" y="458"/>
                  </a:lnTo>
                  <a:lnTo>
                    <a:pt x="820" y="461"/>
                  </a:lnTo>
                  <a:lnTo>
                    <a:pt x="783" y="288"/>
                  </a:lnTo>
                  <a:lnTo>
                    <a:pt x="504" y="325"/>
                  </a:lnTo>
                  <a:lnTo>
                    <a:pt x="448" y="0"/>
                  </a:lnTo>
                  <a:lnTo>
                    <a:pt x="427" y="24"/>
                  </a:lnTo>
                  <a:lnTo>
                    <a:pt x="413" y="44"/>
                  </a:lnTo>
                  <a:lnTo>
                    <a:pt x="431" y="94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0"/>
            <p:cNvSpPr>
              <a:spLocks/>
            </p:cNvSpPr>
            <p:nvPr/>
          </p:nvSpPr>
          <p:spPr bwMode="auto">
            <a:xfrm>
              <a:off x="2774287" y="3537256"/>
              <a:ext cx="936891" cy="979348"/>
            </a:xfrm>
            <a:custGeom>
              <a:avLst/>
              <a:gdLst>
                <a:gd name="T0" fmla="*/ 275 w 1987"/>
                <a:gd name="T1" fmla="*/ 1909 h 2075"/>
                <a:gd name="T2" fmla="*/ 770 w 1987"/>
                <a:gd name="T3" fmla="*/ 1984 h 2075"/>
                <a:gd name="T4" fmla="*/ 757 w 1987"/>
                <a:gd name="T5" fmla="*/ 1903 h 2075"/>
                <a:gd name="T6" fmla="*/ 1839 w 1987"/>
                <a:gd name="T7" fmla="*/ 1984 h 2075"/>
                <a:gd name="T8" fmla="*/ 1963 w 1987"/>
                <a:gd name="T9" fmla="*/ 373 h 2075"/>
                <a:gd name="T10" fmla="*/ 1987 w 1987"/>
                <a:gd name="T11" fmla="*/ 373 h 2075"/>
                <a:gd name="T12" fmla="*/ 1987 w 1987"/>
                <a:gd name="T13" fmla="*/ 180 h 2075"/>
                <a:gd name="T14" fmla="*/ 1445 w 1987"/>
                <a:gd name="T15" fmla="*/ 142 h 2075"/>
                <a:gd name="T16" fmla="*/ 279 w 1987"/>
                <a:gd name="T17" fmla="*/ 0 h 2075"/>
                <a:gd name="T18" fmla="*/ 0 w 1987"/>
                <a:gd name="T19" fmla="*/ 2042 h 2075"/>
                <a:gd name="T20" fmla="*/ 255 w 1987"/>
                <a:gd name="T21" fmla="*/ 2075 h 2075"/>
                <a:gd name="T22" fmla="*/ 275 w 1987"/>
                <a:gd name="T23" fmla="*/ 1909 h 2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7" h="2075">
                  <a:moveTo>
                    <a:pt x="275" y="1909"/>
                  </a:moveTo>
                  <a:lnTo>
                    <a:pt x="770" y="1984"/>
                  </a:lnTo>
                  <a:lnTo>
                    <a:pt x="757" y="1903"/>
                  </a:lnTo>
                  <a:lnTo>
                    <a:pt x="1839" y="1984"/>
                  </a:lnTo>
                  <a:lnTo>
                    <a:pt x="1963" y="373"/>
                  </a:lnTo>
                  <a:lnTo>
                    <a:pt x="1987" y="373"/>
                  </a:lnTo>
                  <a:lnTo>
                    <a:pt x="1987" y="180"/>
                  </a:lnTo>
                  <a:lnTo>
                    <a:pt x="1445" y="142"/>
                  </a:lnTo>
                  <a:lnTo>
                    <a:pt x="279" y="0"/>
                  </a:lnTo>
                  <a:lnTo>
                    <a:pt x="0" y="2042"/>
                  </a:lnTo>
                  <a:lnTo>
                    <a:pt x="255" y="2075"/>
                  </a:lnTo>
                  <a:lnTo>
                    <a:pt x="275" y="1909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32"/>
            <p:cNvSpPr>
              <a:spLocks/>
            </p:cNvSpPr>
            <p:nvPr/>
          </p:nvSpPr>
          <p:spPr bwMode="auto">
            <a:xfrm>
              <a:off x="3842795" y="3119759"/>
              <a:ext cx="1000576" cy="536378"/>
            </a:xfrm>
            <a:custGeom>
              <a:avLst/>
              <a:gdLst>
                <a:gd name="T0" fmla="*/ 1960 w 2121"/>
                <a:gd name="T1" fmla="*/ 88 h 1136"/>
                <a:gd name="T2" fmla="*/ 1910 w 2121"/>
                <a:gd name="T3" fmla="*/ 45 h 1136"/>
                <a:gd name="T4" fmla="*/ 70 w 2121"/>
                <a:gd name="T5" fmla="*/ 0 h 1136"/>
                <a:gd name="T6" fmla="*/ 0 w 2121"/>
                <a:gd name="T7" fmla="*/ 1082 h 1136"/>
                <a:gd name="T8" fmla="*/ 1133 w 2121"/>
                <a:gd name="T9" fmla="*/ 1136 h 1136"/>
                <a:gd name="T10" fmla="*/ 2109 w 2121"/>
                <a:gd name="T11" fmla="*/ 1132 h 1136"/>
                <a:gd name="T12" fmla="*/ 2121 w 2121"/>
                <a:gd name="T13" fmla="*/ 546 h 1136"/>
                <a:gd name="T14" fmla="*/ 2098 w 2121"/>
                <a:gd name="T15" fmla="*/ 356 h 1136"/>
                <a:gd name="T16" fmla="*/ 2057 w 2121"/>
                <a:gd name="T17" fmla="*/ 326 h 1136"/>
                <a:gd name="T18" fmla="*/ 2018 w 2121"/>
                <a:gd name="T19" fmla="*/ 278 h 1136"/>
                <a:gd name="T20" fmla="*/ 1980 w 2121"/>
                <a:gd name="T21" fmla="*/ 220 h 1136"/>
                <a:gd name="T22" fmla="*/ 1991 w 2121"/>
                <a:gd name="T23" fmla="*/ 184 h 1136"/>
                <a:gd name="T24" fmla="*/ 2021 w 2121"/>
                <a:gd name="T25" fmla="*/ 156 h 1136"/>
                <a:gd name="T26" fmla="*/ 2021 w 2121"/>
                <a:gd name="T27" fmla="*/ 109 h 1136"/>
                <a:gd name="T28" fmla="*/ 1997 w 2121"/>
                <a:gd name="T29" fmla="*/ 92 h 1136"/>
                <a:gd name="T30" fmla="*/ 1960 w 2121"/>
                <a:gd name="T31" fmla="*/ 88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1" h="1136">
                  <a:moveTo>
                    <a:pt x="1960" y="88"/>
                  </a:moveTo>
                  <a:lnTo>
                    <a:pt x="1910" y="45"/>
                  </a:lnTo>
                  <a:lnTo>
                    <a:pt x="70" y="0"/>
                  </a:lnTo>
                  <a:lnTo>
                    <a:pt x="0" y="1082"/>
                  </a:lnTo>
                  <a:lnTo>
                    <a:pt x="1133" y="1136"/>
                  </a:lnTo>
                  <a:lnTo>
                    <a:pt x="2109" y="1132"/>
                  </a:lnTo>
                  <a:lnTo>
                    <a:pt x="2121" y="546"/>
                  </a:lnTo>
                  <a:lnTo>
                    <a:pt x="2098" y="356"/>
                  </a:lnTo>
                  <a:lnTo>
                    <a:pt x="2057" y="326"/>
                  </a:lnTo>
                  <a:lnTo>
                    <a:pt x="2018" y="278"/>
                  </a:lnTo>
                  <a:lnTo>
                    <a:pt x="1980" y="220"/>
                  </a:lnTo>
                  <a:lnTo>
                    <a:pt x="1991" y="184"/>
                  </a:lnTo>
                  <a:lnTo>
                    <a:pt x="2021" y="156"/>
                  </a:lnTo>
                  <a:lnTo>
                    <a:pt x="2021" y="109"/>
                  </a:lnTo>
                  <a:lnTo>
                    <a:pt x="1997" y="92"/>
                  </a:lnTo>
                  <a:lnTo>
                    <a:pt x="1960" y="88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4"/>
            <p:cNvSpPr>
              <a:spLocks/>
            </p:cNvSpPr>
            <p:nvPr/>
          </p:nvSpPr>
          <p:spPr bwMode="auto">
            <a:xfrm>
              <a:off x="4693356" y="3022107"/>
              <a:ext cx="894434" cy="789706"/>
            </a:xfrm>
            <a:custGeom>
              <a:avLst/>
              <a:gdLst>
                <a:gd name="T0" fmla="*/ 1512 w 1896"/>
                <a:gd name="T1" fmla="*/ 597 h 1672"/>
                <a:gd name="T2" fmla="*/ 1408 w 1896"/>
                <a:gd name="T3" fmla="*/ 591 h 1672"/>
                <a:gd name="T4" fmla="*/ 1394 w 1896"/>
                <a:gd name="T5" fmla="*/ 566 h 1672"/>
                <a:gd name="T6" fmla="*/ 1397 w 1896"/>
                <a:gd name="T7" fmla="*/ 495 h 1672"/>
                <a:gd name="T8" fmla="*/ 1308 w 1896"/>
                <a:gd name="T9" fmla="*/ 434 h 1672"/>
                <a:gd name="T10" fmla="*/ 1189 w 1896"/>
                <a:gd name="T11" fmla="*/ 313 h 1672"/>
                <a:gd name="T12" fmla="*/ 1149 w 1896"/>
                <a:gd name="T13" fmla="*/ 191 h 1672"/>
                <a:gd name="T14" fmla="*/ 1142 w 1896"/>
                <a:gd name="T15" fmla="*/ 133 h 1672"/>
                <a:gd name="T16" fmla="*/ 1159 w 1896"/>
                <a:gd name="T17" fmla="*/ 88 h 1672"/>
                <a:gd name="T18" fmla="*/ 1105 w 1896"/>
                <a:gd name="T19" fmla="*/ 38 h 1672"/>
                <a:gd name="T20" fmla="*/ 1088 w 1896"/>
                <a:gd name="T21" fmla="*/ 0 h 1672"/>
                <a:gd name="T22" fmla="*/ 36 w 1896"/>
                <a:gd name="T23" fmla="*/ 38 h 1672"/>
                <a:gd name="T24" fmla="*/ 0 w 1896"/>
                <a:gd name="T25" fmla="*/ 41 h 1672"/>
                <a:gd name="T26" fmla="*/ 16 w 1896"/>
                <a:gd name="T27" fmla="*/ 82 h 1672"/>
                <a:gd name="T28" fmla="*/ 13 w 1896"/>
                <a:gd name="T29" fmla="*/ 119 h 1672"/>
                <a:gd name="T30" fmla="*/ 107 w 1896"/>
                <a:gd name="T31" fmla="*/ 252 h 1672"/>
                <a:gd name="T32" fmla="*/ 157 w 1896"/>
                <a:gd name="T33" fmla="*/ 295 h 1672"/>
                <a:gd name="T34" fmla="*/ 194 w 1896"/>
                <a:gd name="T35" fmla="*/ 299 h 1672"/>
                <a:gd name="T36" fmla="*/ 218 w 1896"/>
                <a:gd name="T37" fmla="*/ 316 h 1672"/>
                <a:gd name="T38" fmla="*/ 218 w 1896"/>
                <a:gd name="T39" fmla="*/ 363 h 1672"/>
                <a:gd name="T40" fmla="*/ 188 w 1896"/>
                <a:gd name="T41" fmla="*/ 391 h 1672"/>
                <a:gd name="T42" fmla="*/ 177 w 1896"/>
                <a:gd name="T43" fmla="*/ 427 h 1672"/>
                <a:gd name="T44" fmla="*/ 215 w 1896"/>
                <a:gd name="T45" fmla="*/ 485 h 1672"/>
                <a:gd name="T46" fmla="*/ 254 w 1896"/>
                <a:gd name="T47" fmla="*/ 533 h 1672"/>
                <a:gd name="T48" fmla="*/ 295 w 1896"/>
                <a:gd name="T49" fmla="*/ 563 h 1672"/>
                <a:gd name="T50" fmla="*/ 318 w 1896"/>
                <a:gd name="T51" fmla="*/ 753 h 1672"/>
                <a:gd name="T52" fmla="*/ 306 w 1896"/>
                <a:gd name="T53" fmla="*/ 1336 h 1672"/>
                <a:gd name="T54" fmla="*/ 318 w 1896"/>
                <a:gd name="T55" fmla="*/ 1523 h 1672"/>
                <a:gd name="T56" fmla="*/ 1600 w 1896"/>
                <a:gd name="T57" fmla="*/ 1486 h 1672"/>
                <a:gd name="T58" fmla="*/ 1630 w 1896"/>
                <a:gd name="T59" fmla="*/ 1533 h 1672"/>
                <a:gd name="T60" fmla="*/ 1623 w 1896"/>
                <a:gd name="T61" fmla="*/ 1570 h 1672"/>
                <a:gd name="T62" fmla="*/ 1570 w 1896"/>
                <a:gd name="T63" fmla="*/ 1617 h 1672"/>
                <a:gd name="T64" fmla="*/ 1559 w 1896"/>
                <a:gd name="T65" fmla="*/ 1665 h 1672"/>
                <a:gd name="T66" fmla="*/ 1661 w 1896"/>
                <a:gd name="T67" fmla="*/ 1672 h 1672"/>
                <a:gd name="T68" fmla="*/ 1741 w 1896"/>
                <a:gd name="T69" fmla="*/ 1658 h 1672"/>
                <a:gd name="T70" fmla="*/ 1775 w 1896"/>
                <a:gd name="T71" fmla="*/ 1553 h 1672"/>
                <a:gd name="T72" fmla="*/ 1771 w 1896"/>
                <a:gd name="T73" fmla="*/ 1461 h 1672"/>
                <a:gd name="T74" fmla="*/ 1818 w 1896"/>
                <a:gd name="T75" fmla="*/ 1438 h 1672"/>
                <a:gd name="T76" fmla="*/ 1841 w 1896"/>
                <a:gd name="T77" fmla="*/ 1411 h 1672"/>
                <a:gd name="T78" fmla="*/ 1875 w 1896"/>
                <a:gd name="T79" fmla="*/ 1394 h 1672"/>
                <a:gd name="T80" fmla="*/ 1882 w 1896"/>
                <a:gd name="T81" fmla="*/ 1339 h 1672"/>
                <a:gd name="T82" fmla="*/ 1896 w 1896"/>
                <a:gd name="T83" fmla="*/ 1309 h 1672"/>
                <a:gd name="T84" fmla="*/ 1872 w 1896"/>
                <a:gd name="T85" fmla="*/ 1272 h 1672"/>
                <a:gd name="T86" fmla="*/ 1825 w 1896"/>
                <a:gd name="T87" fmla="*/ 1278 h 1672"/>
                <a:gd name="T88" fmla="*/ 1794 w 1896"/>
                <a:gd name="T89" fmla="*/ 1245 h 1672"/>
                <a:gd name="T90" fmla="*/ 1767 w 1896"/>
                <a:gd name="T91" fmla="*/ 1173 h 1672"/>
                <a:gd name="T92" fmla="*/ 1785 w 1896"/>
                <a:gd name="T93" fmla="*/ 1126 h 1672"/>
                <a:gd name="T94" fmla="*/ 1751 w 1896"/>
                <a:gd name="T95" fmla="*/ 1072 h 1672"/>
                <a:gd name="T96" fmla="*/ 1714 w 1896"/>
                <a:gd name="T97" fmla="*/ 991 h 1672"/>
                <a:gd name="T98" fmla="*/ 1640 w 1896"/>
                <a:gd name="T99" fmla="*/ 980 h 1672"/>
                <a:gd name="T100" fmla="*/ 1535 w 1896"/>
                <a:gd name="T101" fmla="*/ 892 h 1672"/>
                <a:gd name="T102" fmla="*/ 1499 w 1896"/>
                <a:gd name="T103" fmla="*/ 831 h 1672"/>
                <a:gd name="T104" fmla="*/ 1509 w 1896"/>
                <a:gd name="T105" fmla="*/ 777 h 1672"/>
                <a:gd name="T106" fmla="*/ 1549 w 1896"/>
                <a:gd name="T107" fmla="*/ 678 h 1672"/>
                <a:gd name="T108" fmla="*/ 1559 w 1896"/>
                <a:gd name="T109" fmla="*/ 617 h 1672"/>
                <a:gd name="T110" fmla="*/ 1512 w 1896"/>
                <a:gd name="T111" fmla="*/ 597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6" h="1672">
                  <a:moveTo>
                    <a:pt x="1512" y="597"/>
                  </a:moveTo>
                  <a:lnTo>
                    <a:pt x="1408" y="591"/>
                  </a:lnTo>
                  <a:lnTo>
                    <a:pt x="1394" y="566"/>
                  </a:lnTo>
                  <a:lnTo>
                    <a:pt x="1397" y="495"/>
                  </a:lnTo>
                  <a:lnTo>
                    <a:pt x="1308" y="434"/>
                  </a:lnTo>
                  <a:lnTo>
                    <a:pt x="1189" y="313"/>
                  </a:lnTo>
                  <a:lnTo>
                    <a:pt x="1149" y="191"/>
                  </a:lnTo>
                  <a:lnTo>
                    <a:pt x="1142" y="133"/>
                  </a:lnTo>
                  <a:lnTo>
                    <a:pt x="1159" y="88"/>
                  </a:lnTo>
                  <a:lnTo>
                    <a:pt x="1105" y="38"/>
                  </a:lnTo>
                  <a:lnTo>
                    <a:pt x="1088" y="0"/>
                  </a:lnTo>
                  <a:lnTo>
                    <a:pt x="36" y="38"/>
                  </a:lnTo>
                  <a:lnTo>
                    <a:pt x="0" y="41"/>
                  </a:lnTo>
                  <a:lnTo>
                    <a:pt x="16" y="82"/>
                  </a:lnTo>
                  <a:lnTo>
                    <a:pt x="13" y="119"/>
                  </a:lnTo>
                  <a:lnTo>
                    <a:pt x="107" y="252"/>
                  </a:lnTo>
                  <a:lnTo>
                    <a:pt x="157" y="295"/>
                  </a:lnTo>
                  <a:lnTo>
                    <a:pt x="194" y="299"/>
                  </a:lnTo>
                  <a:lnTo>
                    <a:pt x="218" y="316"/>
                  </a:lnTo>
                  <a:lnTo>
                    <a:pt x="218" y="363"/>
                  </a:lnTo>
                  <a:lnTo>
                    <a:pt x="188" y="391"/>
                  </a:lnTo>
                  <a:lnTo>
                    <a:pt x="177" y="427"/>
                  </a:lnTo>
                  <a:lnTo>
                    <a:pt x="215" y="485"/>
                  </a:lnTo>
                  <a:lnTo>
                    <a:pt x="254" y="533"/>
                  </a:lnTo>
                  <a:lnTo>
                    <a:pt x="295" y="563"/>
                  </a:lnTo>
                  <a:lnTo>
                    <a:pt x="318" y="753"/>
                  </a:lnTo>
                  <a:lnTo>
                    <a:pt x="306" y="1336"/>
                  </a:lnTo>
                  <a:lnTo>
                    <a:pt x="318" y="1523"/>
                  </a:lnTo>
                  <a:lnTo>
                    <a:pt x="1600" y="1486"/>
                  </a:lnTo>
                  <a:lnTo>
                    <a:pt x="1630" y="1533"/>
                  </a:lnTo>
                  <a:lnTo>
                    <a:pt x="1623" y="1570"/>
                  </a:lnTo>
                  <a:lnTo>
                    <a:pt x="1570" y="1617"/>
                  </a:lnTo>
                  <a:lnTo>
                    <a:pt x="1559" y="1665"/>
                  </a:lnTo>
                  <a:lnTo>
                    <a:pt x="1661" y="1672"/>
                  </a:lnTo>
                  <a:lnTo>
                    <a:pt x="1741" y="1658"/>
                  </a:lnTo>
                  <a:lnTo>
                    <a:pt x="1775" y="1553"/>
                  </a:lnTo>
                  <a:lnTo>
                    <a:pt x="1771" y="1461"/>
                  </a:lnTo>
                  <a:lnTo>
                    <a:pt x="1818" y="1438"/>
                  </a:lnTo>
                  <a:lnTo>
                    <a:pt x="1841" y="1411"/>
                  </a:lnTo>
                  <a:lnTo>
                    <a:pt x="1875" y="1394"/>
                  </a:lnTo>
                  <a:lnTo>
                    <a:pt x="1882" y="1339"/>
                  </a:lnTo>
                  <a:lnTo>
                    <a:pt x="1896" y="1309"/>
                  </a:lnTo>
                  <a:lnTo>
                    <a:pt x="1872" y="1272"/>
                  </a:lnTo>
                  <a:lnTo>
                    <a:pt x="1825" y="1278"/>
                  </a:lnTo>
                  <a:lnTo>
                    <a:pt x="1794" y="1245"/>
                  </a:lnTo>
                  <a:lnTo>
                    <a:pt x="1767" y="1173"/>
                  </a:lnTo>
                  <a:lnTo>
                    <a:pt x="1785" y="1126"/>
                  </a:lnTo>
                  <a:lnTo>
                    <a:pt x="1751" y="1072"/>
                  </a:lnTo>
                  <a:lnTo>
                    <a:pt x="1714" y="991"/>
                  </a:lnTo>
                  <a:lnTo>
                    <a:pt x="1640" y="980"/>
                  </a:lnTo>
                  <a:lnTo>
                    <a:pt x="1535" y="892"/>
                  </a:lnTo>
                  <a:lnTo>
                    <a:pt x="1499" y="831"/>
                  </a:lnTo>
                  <a:lnTo>
                    <a:pt x="1509" y="777"/>
                  </a:lnTo>
                  <a:lnTo>
                    <a:pt x="1549" y="678"/>
                  </a:lnTo>
                  <a:lnTo>
                    <a:pt x="1559" y="617"/>
                  </a:lnTo>
                  <a:lnTo>
                    <a:pt x="1512" y="5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6"/>
            <p:cNvSpPr>
              <a:spLocks/>
            </p:cNvSpPr>
            <p:nvPr/>
          </p:nvSpPr>
          <p:spPr bwMode="auto">
            <a:xfrm>
              <a:off x="6265690" y="3443850"/>
              <a:ext cx="1164744" cy="529301"/>
            </a:xfrm>
            <a:custGeom>
              <a:avLst/>
              <a:gdLst>
                <a:gd name="T0" fmla="*/ 454 w 2468"/>
                <a:gd name="T1" fmla="*/ 540 h 1122"/>
                <a:gd name="T2" fmla="*/ 447 w 2468"/>
                <a:gd name="T3" fmla="*/ 529 h 1122"/>
                <a:gd name="T4" fmla="*/ 438 w 2468"/>
                <a:gd name="T5" fmla="*/ 525 h 1122"/>
                <a:gd name="T6" fmla="*/ 364 w 2468"/>
                <a:gd name="T7" fmla="*/ 641 h 1122"/>
                <a:gd name="T8" fmla="*/ 223 w 2468"/>
                <a:gd name="T9" fmla="*/ 733 h 1122"/>
                <a:gd name="T10" fmla="*/ 91 w 2468"/>
                <a:gd name="T11" fmla="*/ 803 h 1122"/>
                <a:gd name="T12" fmla="*/ 34 w 2468"/>
                <a:gd name="T13" fmla="*/ 875 h 1122"/>
                <a:gd name="T14" fmla="*/ 0 w 2468"/>
                <a:gd name="T15" fmla="*/ 980 h 1122"/>
                <a:gd name="T16" fmla="*/ 347 w 2468"/>
                <a:gd name="T17" fmla="*/ 936 h 1122"/>
                <a:gd name="T18" fmla="*/ 985 w 2468"/>
                <a:gd name="T19" fmla="*/ 797 h 1122"/>
                <a:gd name="T20" fmla="*/ 1049 w 2468"/>
                <a:gd name="T21" fmla="*/ 881 h 1122"/>
                <a:gd name="T22" fmla="*/ 1372 w 2468"/>
                <a:gd name="T23" fmla="*/ 864 h 1122"/>
                <a:gd name="T24" fmla="*/ 1742 w 2468"/>
                <a:gd name="T25" fmla="*/ 1122 h 1122"/>
                <a:gd name="T26" fmla="*/ 1913 w 2468"/>
                <a:gd name="T27" fmla="*/ 1078 h 1122"/>
                <a:gd name="T28" fmla="*/ 2011 w 2468"/>
                <a:gd name="T29" fmla="*/ 855 h 1122"/>
                <a:gd name="T30" fmla="*/ 2199 w 2468"/>
                <a:gd name="T31" fmla="*/ 728 h 1122"/>
                <a:gd name="T32" fmla="*/ 2263 w 2468"/>
                <a:gd name="T33" fmla="*/ 725 h 1122"/>
                <a:gd name="T34" fmla="*/ 2368 w 2468"/>
                <a:gd name="T35" fmla="*/ 589 h 1122"/>
                <a:gd name="T36" fmla="*/ 2307 w 2468"/>
                <a:gd name="T37" fmla="*/ 631 h 1122"/>
                <a:gd name="T38" fmla="*/ 2230 w 2468"/>
                <a:gd name="T39" fmla="*/ 606 h 1122"/>
                <a:gd name="T40" fmla="*/ 2246 w 2468"/>
                <a:gd name="T41" fmla="*/ 481 h 1122"/>
                <a:gd name="T42" fmla="*/ 2216 w 2468"/>
                <a:gd name="T43" fmla="*/ 464 h 1122"/>
                <a:gd name="T44" fmla="*/ 2240 w 2468"/>
                <a:gd name="T45" fmla="*/ 464 h 1122"/>
                <a:gd name="T46" fmla="*/ 2360 w 2468"/>
                <a:gd name="T47" fmla="*/ 447 h 1122"/>
                <a:gd name="T48" fmla="*/ 2395 w 2468"/>
                <a:gd name="T49" fmla="*/ 366 h 1122"/>
                <a:gd name="T50" fmla="*/ 2442 w 2468"/>
                <a:gd name="T51" fmla="*/ 271 h 1122"/>
                <a:gd name="T52" fmla="*/ 2468 w 2468"/>
                <a:gd name="T53" fmla="*/ 261 h 1122"/>
                <a:gd name="T54" fmla="*/ 2418 w 2468"/>
                <a:gd name="T55" fmla="*/ 183 h 1122"/>
                <a:gd name="T56" fmla="*/ 2330 w 2468"/>
                <a:gd name="T57" fmla="*/ 0 h 1122"/>
                <a:gd name="T58" fmla="*/ 757 w 2468"/>
                <a:gd name="T59" fmla="*/ 295 h 1122"/>
                <a:gd name="T60" fmla="*/ 682 w 2468"/>
                <a:gd name="T61" fmla="*/ 346 h 1122"/>
                <a:gd name="T62" fmla="*/ 629 w 2468"/>
                <a:gd name="T63" fmla="*/ 427 h 1122"/>
                <a:gd name="T64" fmla="*/ 562 w 2468"/>
                <a:gd name="T65" fmla="*/ 478 h 1122"/>
                <a:gd name="T66" fmla="*/ 494 w 2468"/>
                <a:gd name="T67" fmla="*/ 549 h 1122"/>
                <a:gd name="T68" fmla="*/ 461 w 2468"/>
                <a:gd name="T69" fmla="*/ 54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68" h="1122">
                  <a:moveTo>
                    <a:pt x="461" y="542"/>
                  </a:moveTo>
                  <a:lnTo>
                    <a:pt x="454" y="540"/>
                  </a:lnTo>
                  <a:lnTo>
                    <a:pt x="450" y="537"/>
                  </a:lnTo>
                  <a:lnTo>
                    <a:pt x="447" y="529"/>
                  </a:lnTo>
                  <a:lnTo>
                    <a:pt x="447" y="522"/>
                  </a:lnTo>
                  <a:lnTo>
                    <a:pt x="438" y="525"/>
                  </a:lnTo>
                  <a:lnTo>
                    <a:pt x="373" y="589"/>
                  </a:lnTo>
                  <a:lnTo>
                    <a:pt x="364" y="641"/>
                  </a:lnTo>
                  <a:lnTo>
                    <a:pt x="293" y="675"/>
                  </a:lnTo>
                  <a:lnTo>
                    <a:pt x="223" y="733"/>
                  </a:lnTo>
                  <a:lnTo>
                    <a:pt x="162" y="759"/>
                  </a:lnTo>
                  <a:lnTo>
                    <a:pt x="91" y="803"/>
                  </a:lnTo>
                  <a:lnTo>
                    <a:pt x="81" y="864"/>
                  </a:lnTo>
                  <a:lnTo>
                    <a:pt x="34" y="875"/>
                  </a:lnTo>
                  <a:lnTo>
                    <a:pt x="8" y="898"/>
                  </a:lnTo>
                  <a:lnTo>
                    <a:pt x="0" y="980"/>
                  </a:lnTo>
                  <a:lnTo>
                    <a:pt x="323" y="942"/>
                  </a:lnTo>
                  <a:lnTo>
                    <a:pt x="347" y="936"/>
                  </a:lnTo>
                  <a:lnTo>
                    <a:pt x="596" y="820"/>
                  </a:lnTo>
                  <a:lnTo>
                    <a:pt x="985" y="797"/>
                  </a:lnTo>
                  <a:lnTo>
                    <a:pt x="1023" y="831"/>
                  </a:lnTo>
                  <a:lnTo>
                    <a:pt x="1049" y="881"/>
                  </a:lnTo>
                  <a:lnTo>
                    <a:pt x="1325" y="851"/>
                  </a:lnTo>
                  <a:lnTo>
                    <a:pt x="1372" y="864"/>
                  </a:lnTo>
                  <a:lnTo>
                    <a:pt x="1578" y="990"/>
                  </a:lnTo>
                  <a:lnTo>
                    <a:pt x="1742" y="1122"/>
                  </a:lnTo>
                  <a:lnTo>
                    <a:pt x="1840" y="1089"/>
                  </a:lnTo>
                  <a:lnTo>
                    <a:pt x="1913" y="1078"/>
                  </a:lnTo>
                  <a:lnTo>
                    <a:pt x="1954" y="933"/>
                  </a:lnTo>
                  <a:lnTo>
                    <a:pt x="2011" y="855"/>
                  </a:lnTo>
                  <a:lnTo>
                    <a:pt x="2115" y="766"/>
                  </a:lnTo>
                  <a:lnTo>
                    <a:pt x="2199" y="728"/>
                  </a:lnTo>
                  <a:lnTo>
                    <a:pt x="2246" y="719"/>
                  </a:lnTo>
                  <a:lnTo>
                    <a:pt x="2263" y="725"/>
                  </a:lnTo>
                  <a:lnTo>
                    <a:pt x="2287" y="725"/>
                  </a:lnTo>
                  <a:lnTo>
                    <a:pt x="2368" y="589"/>
                  </a:lnTo>
                  <a:lnTo>
                    <a:pt x="2348" y="597"/>
                  </a:lnTo>
                  <a:lnTo>
                    <a:pt x="2307" y="631"/>
                  </a:lnTo>
                  <a:lnTo>
                    <a:pt x="2300" y="606"/>
                  </a:lnTo>
                  <a:lnTo>
                    <a:pt x="2230" y="606"/>
                  </a:lnTo>
                  <a:lnTo>
                    <a:pt x="2260" y="502"/>
                  </a:lnTo>
                  <a:lnTo>
                    <a:pt x="2246" y="481"/>
                  </a:lnTo>
                  <a:lnTo>
                    <a:pt x="2216" y="481"/>
                  </a:lnTo>
                  <a:lnTo>
                    <a:pt x="2216" y="464"/>
                  </a:lnTo>
                  <a:lnTo>
                    <a:pt x="2213" y="444"/>
                  </a:lnTo>
                  <a:lnTo>
                    <a:pt x="2240" y="464"/>
                  </a:lnTo>
                  <a:lnTo>
                    <a:pt x="2300" y="475"/>
                  </a:lnTo>
                  <a:lnTo>
                    <a:pt x="2360" y="447"/>
                  </a:lnTo>
                  <a:lnTo>
                    <a:pt x="2384" y="400"/>
                  </a:lnTo>
                  <a:lnTo>
                    <a:pt x="2395" y="366"/>
                  </a:lnTo>
                  <a:lnTo>
                    <a:pt x="2434" y="342"/>
                  </a:lnTo>
                  <a:lnTo>
                    <a:pt x="2442" y="271"/>
                  </a:lnTo>
                  <a:lnTo>
                    <a:pt x="2428" y="264"/>
                  </a:lnTo>
                  <a:lnTo>
                    <a:pt x="2468" y="261"/>
                  </a:lnTo>
                  <a:lnTo>
                    <a:pt x="2458" y="224"/>
                  </a:lnTo>
                  <a:lnTo>
                    <a:pt x="2418" y="183"/>
                  </a:lnTo>
                  <a:lnTo>
                    <a:pt x="2360" y="78"/>
                  </a:lnTo>
                  <a:lnTo>
                    <a:pt x="2330" y="0"/>
                  </a:lnTo>
                  <a:lnTo>
                    <a:pt x="2253" y="27"/>
                  </a:lnTo>
                  <a:lnTo>
                    <a:pt x="757" y="295"/>
                  </a:lnTo>
                  <a:lnTo>
                    <a:pt x="682" y="281"/>
                  </a:lnTo>
                  <a:lnTo>
                    <a:pt x="682" y="346"/>
                  </a:lnTo>
                  <a:lnTo>
                    <a:pt x="676" y="383"/>
                  </a:lnTo>
                  <a:lnTo>
                    <a:pt x="629" y="427"/>
                  </a:lnTo>
                  <a:lnTo>
                    <a:pt x="602" y="485"/>
                  </a:lnTo>
                  <a:lnTo>
                    <a:pt x="562" y="478"/>
                  </a:lnTo>
                  <a:lnTo>
                    <a:pt x="528" y="488"/>
                  </a:lnTo>
                  <a:lnTo>
                    <a:pt x="494" y="549"/>
                  </a:lnTo>
                  <a:lnTo>
                    <a:pt x="475" y="543"/>
                  </a:lnTo>
                  <a:lnTo>
                    <a:pt x="461" y="542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7"/>
            <p:cNvSpPr>
              <a:spLocks/>
            </p:cNvSpPr>
            <p:nvPr/>
          </p:nvSpPr>
          <p:spPr bwMode="auto">
            <a:xfrm>
              <a:off x="7396470" y="3557069"/>
              <a:ext cx="66516" cy="144355"/>
            </a:xfrm>
            <a:custGeom>
              <a:avLst/>
              <a:gdLst>
                <a:gd name="T0" fmla="*/ 90 w 141"/>
                <a:gd name="T1" fmla="*/ 0 h 305"/>
                <a:gd name="T2" fmla="*/ 77 w 141"/>
                <a:gd name="T3" fmla="*/ 3 h 305"/>
                <a:gd name="T4" fmla="*/ 86 w 141"/>
                <a:gd name="T5" fmla="*/ 34 h 305"/>
                <a:gd name="T6" fmla="*/ 110 w 141"/>
                <a:gd name="T7" fmla="*/ 71 h 305"/>
                <a:gd name="T8" fmla="*/ 120 w 141"/>
                <a:gd name="T9" fmla="*/ 173 h 305"/>
                <a:gd name="T10" fmla="*/ 120 w 141"/>
                <a:gd name="T11" fmla="*/ 206 h 305"/>
                <a:gd name="T12" fmla="*/ 94 w 141"/>
                <a:gd name="T13" fmla="*/ 217 h 305"/>
                <a:gd name="T14" fmla="*/ 0 w 141"/>
                <a:gd name="T15" fmla="*/ 301 h 305"/>
                <a:gd name="T16" fmla="*/ 20 w 141"/>
                <a:gd name="T17" fmla="*/ 305 h 305"/>
                <a:gd name="T18" fmla="*/ 36 w 141"/>
                <a:gd name="T19" fmla="*/ 284 h 305"/>
                <a:gd name="T20" fmla="*/ 83 w 141"/>
                <a:gd name="T21" fmla="*/ 244 h 305"/>
                <a:gd name="T22" fmla="*/ 138 w 141"/>
                <a:gd name="T23" fmla="*/ 220 h 305"/>
                <a:gd name="T24" fmla="*/ 141 w 141"/>
                <a:gd name="T25" fmla="*/ 162 h 305"/>
                <a:gd name="T26" fmla="*/ 133 w 141"/>
                <a:gd name="T27" fmla="*/ 87 h 305"/>
                <a:gd name="T28" fmla="*/ 90 w 141"/>
                <a:gd name="T2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305">
                  <a:moveTo>
                    <a:pt x="90" y="0"/>
                  </a:moveTo>
                  <a:lnTo>
                    <a:pt x="77" y="3"/>
                  </a:lnTo>
                  <a:lnTo>
                    <a:pt x="86" y="34"/>
                  </a:lnTo>
                  <a:lnTo>
                    <a:pt x="110" y="71"/>
                  </a:lnTo>
                  <a:lnTo>
                    <a:pt x="120" y="173"/>
                  </a:lnTo>
                  <a:lnTo>
                    <a:pt x="120" y="206"/>
                  </a:lnTo>
                  <a:lnTo>
                    <a:pt x="94" y="217"/>
                  </a:lnTo>
                  <a:lnTo>
                    <a:pt x="0" y="301"/>
                  </a:lnTo>
                  <a:lnTo>
                    <a:pt x="20" y="305"/>
                  </a:lnTo>
                  <a:lnTo>
                    <a:pt x="36" y="284"/>
                  </a:lnTo>
                  <a:lnTo>
                    <a:pt x="83" y="244"/>
                  </a:lnTo>
                  <a:lnTo>
                    <a:pt x="138" y="220"/>
                  </a:lnTo>
                  <a:lnTo>
                    <a:pt x="141" y="162"/>
                  </a:lnTo>
                  <a:lnTo>
                    <a:pt x="133" y="87"/>
                  </a:lnTo>
                  <a:lnTo>
                    <a:pt x="90" y="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9"/>
            <p:cNvSpPr>
              <a:spLocks/>
            </p:cNvSpPr>
            <p:nvPr/>
          </p:nvSpPr>
          <p:spPr bwMode="auto">
            <a:xfrm>
              <a:off x="6408630" y="3818890"/>
              <a:ext cx="680731" cy="519395"/>
            </a:xfrm>
            <a:custGeom>
              <a:avLst/>
              <a:gdLst>
                <a:gd name="T0" fmla="*/ 44 w 1442"/>
                <a:gd name="T1" fmla="*/ 139 h 1101"/>
                <a:gd name="T2" fmla="*/ 50 w 1442"/>
                <a:gd name="T3" fmla="*/ 173 h 1101"/>
                <a:gd name="T4" fmla="*/ 14 w 1442"/>
                <a:gd name="T5" fmla="*/ 189 h 1101"/>
                <a:gd name="T6" fmla="*/ 0 w 1442"/>
                <a:gd name="T7" fmla="*/ 220 h 1101"/>
                <a:gd name="T8" fmla="*/ 7 w 1442"/>
                <a:gd name="T9" fmla="*/ 251 h 1101"/>
                <a:gd name="T10" fmla="*/ 27 w 1442"/>
                <a:gd name="T11" fmla="*/ 271 h 1101"/>
                <a:gd name="T12" fmla="*/ 91 w 1442"/>
                <a:gd name="T13" fmla="*/ 312 h 1101"/>
                <a:gd name="T14" fmla="*/ 148 w 1442"/>
                <a:gd name="T15" fmla="*/ 308 h 1101"/>
                <a:gd name="T16" fmla="*/ 202 w 1442"/>
                <a:gd name="T17" fmla="*/ 393 h 1101"/>
                <a:gd name="T18" fmla="*/ 212 w 1442"/>
                <a:gd name="T19" fmla="*/ 417 h 1101"/>
                <a:gd name="T20" fmla="*/ 252 w 1442"/>
                <a:gd name="T21" fmla="*/ 467 h 1101"/>
                <a:gd name="T22" fmla="*/ 259 w 1442"/>
                <a:gd name="T23" fmla="*/ 487 h 1101"/>
                <a:gd name="T24" fmla="*/ 332 w 1442"/>
                <a:gd name="T25" fmla="*/ 518 h 1101"/>
                <a:gd name="T26" fmla="*/ 384 w 1442"/>
                <a:gd name="T27" fmla="*/ 556 h 1101"/>
                <a:gd name="T28" fmla="*/ 420 w 1442"/>
                <a:gd name="T29" fmla="*/ 603 h 1101"/>
                <a:gd name="T30" fmla="*/ 458 w 1442"/>
                <a:gd name="T31" fmla="*/ 623 h 1101"/>
                <a:gd name="T32" fmla="*/ 491 w 1442"/>
                <a:gd name="T33" fmla="*/ 657 h 1101"/>
                <a:gd name="T34" fmla="*/ 514 w 1442"/>
                <a:gd name="T35" fmla="*/ 698 h 1101"/>
                <a:gd name="T36" fmla="*/ 548 w 1442"/>
                <a:gd name="T37" fmla="*/ 732 h 1101"/>
                <a:gd name="T38" fmla="*/ 616 w 1442"/>
                <a:gd name="T39" fmla="*/ 762 h 1101"/>
                <a:gd name="T40" fmla="*/ 686 w 1442"/>
                <a:gd name="T41" fmla="*/ 942 h 1101"/>
                <a:gd name="T42" fmla="*/ 729 w 1442"/>
                <a:gd name="T43" fmla="*/ 953 h 1101"/>
                <a:gd name="T44" fmla="*/ 767 w 1442"/>
                <a:gd name="T45" fmla="*/ 987 h 1101"/>
                <a:gd name="T46" fmla="*/ 797 w 1442"/>
                <a:gd name="T47" fmla="*/ 1078 h 1101"/>
                <a:gd name="T48" fmla="*/ 840 w 1442"/>
                <a:gd name="T49" fmla="*/ 1101 h 1101"/>
                <a:gd name="T50" fmla="*/ 905 w 1442"/>
                <a:gd name="T51" fmla="*/ 1064 h 1101"/>
                <a:gd name="T52" fmla="*/ 985 w 1442"/>
                <a:gd name="T53" fmla="*/ 973 h 1101"/>
                <a:gd name="T54" fmla="*/ 969 w 1442"/>
                <a:gd name="T55" fmla="*/ 918 h 1101"/>
                <a:gd name="T56" fmla="*/ 1016 w 1442"/>
                <a:gd name="T57" fmla="*/ 918 h 1101"/>
                <a:gd name="T58" fmla="*/ 1076 w 1442"/>
                <a:gd name="T59" fmla="*/ 861 h 1101"/>
                <a:gd name="T60" fmla="*/ 1102 w 1442"/>
                <a:gd name="T61" fmla="*/ 848 h 1101"/>
                <a:gd name="T62" fmla="*/ 1140 w 1442"/>
                <a:gd name="T63" fmla="*/ 793 h 1101"/>
                <a:gd name="T64" fmla="*/ 1184 w 1442"/>
                <a:gd name="T65" fmla="*/ 745 h 1101"/>
                <a:gd name="T66" fmla="*/ 1217 w 1442"/>
                <a:gd name="T67" fmla="*/ 689 h 1101"/>
                <a:gd name="T68" fmla="*/ 1257 w 1442"/>
                <a:gd name="T69" fmla="*/ 678 h 1101"/>
                <a:gd name="T70" fmla="*/ 1275 w 1442"/>
                <a:gd name="T71" fmla="*/ 634 h 1101"/>
                <a:gd name="T72" fmla="*/ 1301 w 1442"/>
                <a:gd name="T73" fmla="*/ 620 h 1101"/>
                <a:gd name="T74" fmla="*/ 1311 w 1442"/>
                <a:gd name="T75" fmla="*/ 515 h 1101"/>
                <a:gd name="T76" fmla="*/ 1355 w 1442"/>
                <a:gd name="T77" fmla="*/ 414 h 1101"/>
                <a:gd name="T78" fmla="*/ 1442 w 1442"/>
                <a:gd name="T79" fmla="*/ 325 h 1101"/>
                <a:gd name="T80" fmla="*/ 1275 w 1442"/>
                <a:gd name="T81" fmla="*/ 189 h 1101"/>
                <a:gd name="T82" fmla="*/ 1069 w 1442"/>
                <a:gd name="T83" fmla="*/ 67 h 1101"/>
                <a:gd name="T84" fmla="*/ 1022 w 1442"/>
                <a:gd name="T85" fmla="*/ 54 h 1101"/>
                <a:gd name="T86" fmla="*/ 746 w 1442"/>
                <a:gd name="T87" fmla="*/ 84 h 1101"/>
                <a:gd name="T88" fmla="*/ 720 w 1442"/>
                <a:gd name="T89" fmla="*/ 34 h 1101"/>
                <a:gd name="T90" fmla="*/ 682 w 1442"/>
                <a:gd name="T91" fmla="*/ 0 h 1101"/>
                <a:gd name="T92" fmla="*/ 293 w 1442"/>
                <a:gd name="T93" fmla="*/ 20 h 1101"/>
                <a:gd name="T94" fmla="*/ 44 w 1442"/>
                <a:gd name="T95" fmla="*/ 139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42" h="1101">
                  <a:moveTo>
                    <a:pt x="44" y="139"/>
                  </a:moveTo>
                  <a:lnTo>
                    <a:pt x="50" y="173"/>
                  </a:lnTo>
                  <a:lnTo>
                    <a:pt x="14" y="189"/>
                  </a:lnTo>
                  <a:lnTo>
                    <a:pt x="0" y="220"/>
                  </a:lnTo>
                  <a:lnTo>
                    <a:pt x="7" y="251"/>
                  </a:lnTo>
                  <a:lnTo>
                    <a:pt x="27" y="271"/>
                  </a:lnTo>
                  <a:lnTo>
                    <a:pt x="91" y="312"/>
                  </a:lnTo>
                  <a:lnTo>
                    <a:pt x="148" y="308"/>
                  </a:lnTo>
                  <a:lnTo>
                    <a:pt x="202" y="393"/>
                  </a:lnTo>
                  <a:lnTo>
                    <a:pt x="212" y="417"/>
                  </a:lnTo>
                  <a:lnTo>
                    <a:pt x="252" y="467"/>
                  </a:lnTo>
                  <a:lnTo>
                    <a:pt x="259" y="487"/>
                  </a:lnTo>
                  <a:lnTo>
                    <a:pt x="332" y="518"/>
                  </a:lnTo>
                  <a:lnTo>
                    <a:pt x="384" y="556"/>
                  </a:lnTo>
                  <a:lnTo>
                    <a:pt x="420" y="603"/>
                  </a:lnTo>
                  <a:lnTo>
                    <a:pt x="458" y="623"/>
                  </a:lnTo>
                  <a:lnTo>
                    <a:pt x="491" y="657"/>
                  </a:lnTo>
                  <a:lnTo>
                    <a:pt x="514" y="698"/>
                  </a:lnTo>
                  <a:lnTo>
                    <a:pt x="548" y="732"/>
                  </a:lnTo>
                  <a:lnTo>
                    <a:pt x="616" y="762"/>
                  </a:lnTo>
                  <a:lnTo>
                    <a:pt x="686" y="942"/>
                  </a:lnTo>
                  <a:lnTo>
                    <a:pt x="729" y="953"/>
                  </a:lnTo>
                  <a:lnTo>
                    <a:pt x="767" y="987"/>
                  </a:lnTo>
                  <a:lnTo>
                    <a:pt x="797" y="1078"/>
                  </a:lnTo>
                  <a:lnTo>
                    <a:pt x="840" y="1101"/>
                  </a:lnTo>
                  <a:lnTo>
                    <a:pt x="905" y="1064"/>
                  </a:lnTo>
                  <a:lnTo>
                    <a:pt x="985" y="973"/>
                  </a:lnTo>
                  <a:lnTo>
                    <a:pt x="969" y="918"/>
                  </a:lnTo>
                  <a:lnTo>
                    <a:pt x="1016" y="918"/>
                  </a:lnTo>
                  <a:lnTo>
                    <a:pt x="1076" y="861"/>
                  </a:lnTo>
                  <a:lnTo>
                    <a:pt x="1102" y="848"/>
                  </a:lnTo>
                  <a:lnTo>
                    <a:pt x="1140" y="793"/>
                  </a:lnTo>
                  <a:lnTo>
                    <a:pt x="1184" y="745"/>
                  </a:lnTo>
                  <a:lnTo>
                    <a:pt x="1217" y="689"/>
                  </a:lnTo>
                  <a:lnTo>
                    <a:pt x="1257" y="678"/>
                  </a:lnTo>
                  <a:lnTo>
                    <a:pt x="1275" y="634"/>
                  </a:lnTo>
                  <a:lnTo>
                    <a:pt x="1301" y="620"/>
                  </a:lnTo>
                  <a:lnTo>
                    <a:pt x="1311" y="515"/>
                  </a:lnTo>
                  <a:lnTo>
                    <a:pt x="1355" y="414"/>
                  </a:lnTo>
                  <a:lnTo>
                    <a:pt x="1442" y="325"/>
                  </a:lnTo>
                  <a:lnTo>
                    <a:pt x="1275" y="189"/>
                  </a:lnTo>
                  <a:lnTo>
                    <a:pt x="1069" y="67"/>
                  </a:lnTo>
                  <a:lnTo>
                    <a:pt x="1022" y="54"/>
                  </a:lnTo>
                  <a:lnTo>
                    <a:pt x="746" y="84"/>
                  </a:lnTo>
                  <a:lnTo>
                    <a:pt x="720" y="34"/>
                  </a:lnTo>
                  <a:lnTo>
                    <a:pt x="682" y="0"/>
                  </a:lnTo>
                  <a:lnTo>
                    <a:pt x="293" y="20"/>
                  </a:lnTo>
                  <a:lnTo>
                    <a:pt x="44" y="139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41"/>
            <p:cNvSpPr>
              <a:spLocks/>
            </p:cNvSpPr>
            <p:nvPr/>
          </p:nvSpPr>
          <p:spPr bwMode="auto">
            <a:xfrm>
              <a:off x="6098692" y="3883991"/>
              <a:ext cx="726019" cy="765647"/>
            </a:xfrm>
            <a:custGeom>
              <a:avLst/>
              <a:gdLst>
                <a:gd name="T0" fmla="*/ 3 w 1540"/>
                <a:gd name="T1" fmla="*/ 162 h 1623"/>
                <a:gd name="T2" fmla="*/ 14 w 1540"/>
                <a:gd name="T3" fmla="*/ 217 h 1623"/>
                <a:gd name="T4" fmla="*/ 71 w 1540"/>
                <a:gd name="T5" fmla="*/ 348 h 1623"/>
                <a:gd name="T6" fmla="*/ 132 w 1540"/>
                <a:gd name="T7" fmla="*/ 609 h 1623"/>
                <a:gd name="T8" fmla="*/ 158 w 1540"/>
                <a:gd name="T9" fmla="*/ 692 h 1623"/>
                <a:gd name="T10" fmla="*/ 182 w 1540"/>
                <a:gd name="T11" fmla="*/ 806 h 1623"/>
                <a:gd name="T12" fmla="*/ 218 w 1540"/>
                <a:gd name="T13" fmla="*/ 908 h 1623"/>
                <a:gd name="T14" fmla="*/ 259 w 1540"/>
                <a:gd name="T15" fmla="*/ 965 h 1623"/>
                <a:gd name="T16" fmla="*/ 270 w 1540"/>
                <a:gd name="T17" fmla="*/ 1020 h 1623"/>
                <a:gd name="T18" fmla="*/ 299 w 1540"/>
                <a:gd name="T19" fmla="*/ 1034 h 1623"/>
                <a:gd name="T20" fmla="*/ 303 w 1540"/>
                <a:gd name="T21" fmla="*/ 1067 h 1623"/>
                <a:gd name="T22" fmla="*/ 273 w 1540"/>
                <a:gd name="T23" fmla="*/ 1149 h 1623"/>
                <a:gd name="T24" fmla="*/ 262 w 1540"/>
                <a:gd name="T25" fmla="*/ 1234 h 1623"/>
                <a:gd name="T26" fmla="*/ 289 w 1540"/>
                <a:gd name="T27" fmla="*/ 1304 h 1623"/>
                <a:gd name="T28" fmla="*/ 293 w 1540"/>
                <a:gd name="T29" fmla="*/ 1393 h 1623"/>
                <a:gd name="T30" fmla="*/ 279 w 1540"/>
                <a:gd name="T31" fmla="*/ 1434 h 1623"/>
                <a:gd name="T32" fmla="*/ 293 w 1540"/>
                <a:gd name="T33" fmla="*/ 1448 h 1623"/>
                <a:gd name="T34" fmla="*/ 317 w 1540"/>
                <a:gd name="T35" fmla="*/ 1460 h 1623"/>
                <a:gd name="T36" fmla="*/ 326 w 1540"/>
                <a:gd name="T37" fmla="*/ 1515 h 1623"/>
                <a:gd name="T38" fmla="*/ 367 w 1540"/>
                <a:gd name="T39" fmla="*/ 1579 h 1623"/>
                <a:gd name="T40" fmla="*/ 390 w 1540"/>
                <a:gd name="T41" fmla="*/ 1603 h 1623"/>
                <a:gd name="T42" fmla="*/ 1214 w 1540"/>
                <a:gd name="T43" fmla="*/ 1562 h 1623"/>
                <a:gd name="T44" fmla="*/ 1217 w 1540"/>
                <a:gd name="T45" fmla="*/ 1610 h 1623"/>
                <a:gd name="T46" fmla="*/ 1258 w 1540"/>
                <a:gd name="T47" fmla="*/ 1623 h 1623"/>
                <a:gd name="T48" fmla="*/ 1264 w 1540"/>
                <a:gd name="T49" fmla="*/ 1552 h 1623"/>
                <a:gd name="T50" fmla="*/ 1237 w 1540"/>
                <a:gd name="T51" fmla="*/ 1478 h 1623"/>
                <a:gd name="T52" fmla="*/ 1258 w 1540"/>
                <a:gd name="T53" fmla="*/ 1451 h 1623"/>
                <a:gd name="T54" fmla="*/ 1432 w 1540"/>
                <a:gd name="T55" fmla="*/ 1468 h 1623"/>
                <a:gd name="T56" fmla="*/ 1419 w 1540"/>
                <a:gd name="T57" fmla="*/ 1365 h 1623"/>
                <a:gd name="T58" fmla="*/ 1456 w 1540"/>
                <a:gd name="T59" fmla="*/ 1203 h 1623"/>
                <a:gd name="T60" fmla="*/ 1479 w 1540"/>
                <a:gd name="T61" fmla="*/ 1132 h 1623"/>
                <a:gd name="T62" fmla="*/ 1473 w 1540"/>
                <a:gd name="T63" fmla="*/ 1087 h 1623"/>
                <a:gd name="T64" fmla="*/ 1540 w 1540"/>
                <a:gd name="T65" fmla="*/ 976 h 1623"/>
                <a:gd name="T66" fmla="*/ 1530 w 1540"/>
                <a:gd name="T67" fmla="*/ 948 h 1623"/>
                <a:gd name="T68" fmla="*/ 1499 w 1540"/>
                <a:gd name="T69" fmla="*/ 965 h 1623"/>
                <a:gd name="T70" fmla="*/ 1456 w 1540"/>
                <a:gd name="T71" fmla="*/ 942 h 1623"/>
                <a:gd name="T72" fmla="*/ 1426 w 1540"/>
                <a:gd name="T73" fmla="*/ 851 h 1623"/>
                <a:gd name="T74" fmla="*/ 1388 w 1540"/>
                <a:gd name="T75" fmla="*/ 817 h 1623"/>
                <a:gd name="T76" fmla="*/ 1345 w 1540"/>
                <a:gd name="T77" fmla="*/ 806 h 1623"/>
                <a:gd name="T78" fmla="*/ 1275 w 1540"/>
                <a:gd name="T79" fmla="*/ 626 h 1623"/>
                <a:gd name="T80" fmla="*/ 1207 w 1540"/>
                <a:gd name="T81" fmla="*/ 596 h 1623"/>
                <a:gd name="T82" fmla="*/ 1173 w 1540"/>
                <a:gd name="T83" fmla="*/ 562 h 1623"/>
                <a:gd name="T84" fmla="*/ 1150 w 1540"/>
                <a:gd name="T85" fmla="*/ 521 h 1623"/>
                <a:gd name="T86" fmla="*/ 1117 w 1540"/>
                <a:gd name="T87" fmla="*/ 487 h 1623"/>
                <a:gd name="T88" fmla="*/ 1079 w 1540"/>
                <a:gd name="T89" fmla="*/ 467 h 1623"/>
                <a:gd name="T90" fmla="*/ 1043 w 1540"/>
                <a:gd name="T91" fmla="*/ 420 h 1623"/>
                <a:gd name="T92" fmla="*/ 991 w 1540"/>
                <a:gd name="T93" fmla="*/ 382 h 1623"/>
                <a:gd name="T94" fmla="*/ 918 w 1540"/>
                <a:gd name="T95" fmla="*/ 351 h 1623"/>
                <a:gd name="T96" fmla="*/ 911 w 1540"/>
                <a:gd name="T97" fmla="*/ 331 h 1623"/>
                <a:gd name="T98" fmla="*/ 871 w 1540"/>
                <a:gd name="T99" fmla="*/ 281 h 1623"/>
                <a:gd name="T100" fmla="*/ 861 w 1540"/>
                <a:gd name="T101" fmla="*/ 257 h 1623"/>
                <a:gd name="T102" fmla="*/ 807 w 1540"/>
                <a:gd name="T103" fmla="*/ 172 h 1623"/>
                <a:gd name="T104" fmla="*/ 750 w 1540"/>
                <a:gd name="T105" fmla="*/ 176 h 1623"/>
                <a:gd name="T106" fmla="*/ 686 w 1540"/>
                <a:gd name="T107" fmla="*/ 135 h 1623"/>
                <a:gd name="T108" fmla="*/ 666 w 1540"/>
                <a:gd name="T109" fmla="*/ 115 h 1623"/>
                <a:gd name="T110" fmla="*/ 659 w 1540"/>
                <a:gd name="T111" fmla="*/ 84 h 1623"/>
                <a:gd name="T112" fmla="*/ 673 w 1540"/>
                <a:gd name="T113" fmla="*/ 53 h 1623"/>
                <a:gd name="T114" fmla="*/ 709 w 1540"/>
                <a:gd name="T115" fmla="*/ 37 h 1623"/>
                <a:gd name="T116" fmla="*/ 706 w 1540"/>
                <a:gd name="T117" fmla="*/ 0 h 1623"/>
                <a:gd name="T118" fmla="*/ 679 w 1540"/>
                <a:gd name="T119" fmla="*/ 6 h 1623"/>
                <a:gd name="T120" fmla="*/ 0 w 1540"/>
                <a:gd name="T121" fmla="*/ 91 h 1623"/>
                <a:gd name="T122" fmla="*/ 3 w 1540"/>
                <a:gd name="T123" fmla="*/ 162 h 1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40" h="1623">
                  <a:moveTo>
                    <a:pt x="3" y="162"/>
                  </a:moveTo>
                  <a:lnTo>
                    <a:pt x="14" y="217"/>
                  </a:lnTo>
                  <a:lnTo>
                    <a:pt x="71" y="348"/>
                  </a:lnTo>
                  <a:lnTo>
                    <a:pt x="132" y="609"/>
                  </a:lnTo>
                  <a:lnTo>
                    <a:pt x="158" y="692"/>
                  </a:lnTo>
                  <a:lnTo>
                    <a:pt x="182" y="806"/>
                  </a:lnTo>
                  <a:lnTo>
                    <a:pt x="218" y="908"/>
                  </a:lnTo>
                  <a:lnTo>
                    <a:pt x="259" y="965"/>
                  </a:lnTo>
                  <a:lnTo>
                    <a:pt x="270" y="1020"/>
                  </a:lnTo>
                  <a:lnTo>
                    <a:pt x="299" y="1034"/>
                  </a:lnTo>
                  <a:lnTo>
                    <a:pt x="303" y="1067"/>
                  </a:lnTo>
                  <a:lnTo>
                    <a:pt x="273" y="1149"/>
                  </a:lnTo>
                  <a:lnTo>
                    <a:pt x="262" y="1234"/>
                  </a:lnTo>
                  <a:lnTo>
                    <a:pt x="289" y="1304"/>
                  </a:lnTo>
                  <a:lnTo>
                    <a:pt x="293" y="1393"/>
                  </a:lnTo>
                  <a:lnTo>
                    <a:pt x="279" y="1434"/>
                  </a:lnTo>
                  <a:lnTo>
                    <a:pt x="293" y="1448"/>
                  </a:lnTo>
                  <a:lnTo>
                    <a:pt x="317" y="1460"/>
                  </a:lnTo>
                  <a:lnTo>
                    <a:pt x="326" y="1515"/>
                  </a:lnTo>
                  <a:lnTo>
                    <a:pt x="367" y="1579"/>
                  </a:lnTo>
                  <a:lnTo>
                    <a:pt x="390" y="1603"/>
                  </a:lnTo>
                  <a:lnTo>
                    <a:pt x="1214" y="1562"/>
                  </a:lnTo>
                  <a:lnTo>
                    <a:pt x="1217" y="1610"/>
                  </a:lnTo>
                  <a:lnTo>
                    <a:pt x="1258" y="1623"/>
                  </a:lnTo>
                  <a:lnTo>
                    <a:pt x="1264" y="1552"/>
                  </a:lnTo>
                  <a:lnTo>
                    <a:pt x="1237" y="1478"/>
                  </a:lnTo>
                  <a:lnTo>
                    <a:pt x="1258" y="1451"/>
                  </a:lnTo>
                  <a:lnTo>
                    <a:pt x="1432" y="1468"/>
                  </a:lnTo>
                  <a:lnTo>
                    <a:pt x="1419" y="1365"/>
                  </a:lnTo>
                  <a:lnTo>
                    <a:pt x="1456" y="1203"/>
                  </a:lnTo>
                  <a:lnTo>
                    <a:pt x="1479" y="1132"/>
                  </a:lnTo>
                  <a:lnTo>
                    <a:pt x="1473" y="1087"/>
                  </a:lnTo>
                  <a:lnTo>
                    <a:pt x="1540" y="976"/>
                  </a:lnTo>
                  <a:lnTo>
                    <a:pt x="1530" y="948"/>
                  </a:lnTo>
                  <a:lnTo>
                    <a:pt x="1499" y="965"/>
                  </a:lnTo>
                  <a:lnTo>
                    <a:pt x="1456" y="942"/>
                  </a:lnTo>
                  <a:lnTo>
                    <a:pt x="1426" y="851"/>
                  </a:lnTo>
                  <a:lnTo>
                    <a:pt x="1388" y="817"/>
                  </a:lnTo>
                  <a:lnTo>
                    <a:pt x="1345" y="806"/>
                  </a:lnTo>
                  <a:lnTo>
                    <a:pt x="1275" y="626"/>
                  </a:lnTo>
                  <a:lnTo>
                    <a:pt x="1207" y="596"/>
                  </a:lnTo>
                  <a:lnTo>
                    <a:pt x="1173" y="562"/>
                  </a:lnTo>
                  <a:lnTo>
                    <a:pt x="1150" y="521"/>
                  </a:lnTo>
                  <a:lnTo>
                    <a:pt x="1117" y="487"/>
                  </a:lnTo>
                  <a:lnTo>
                    <a:pt x="1079" y="467"/>
                  </a:lnTo>
                  <a:lnTo>
                    <a:pt x="1043" y="420"/>
                  </a:lnTo>
                  <a:lnTo>
                    <a:pt x="991" y="382"/>
                  </a:lnTo>
                  <a:lnTo>
                    <a:pt x="918" y="351"/>
                  </a:lnTo>
                  <a:lnTo>
                    <a:pt x="911" y="331"/>
                  </a:lnTo>
                  <a:lnTo>
                    <a:pt x="871" y="281"/>
                  </a:lnTo>
                  <a:lnTo>
                    <a:pt x="861" y="257"/>
                  </a:lnTo>
                  <a:lnTo>
                    <a:pt x="807" y="172"/>
                  </a:lnTo>
                  <a:lnTo>
                    <a:pt x="750" y="176"/>
                  </a:lnTo>
                  <a:lnTo>
                    <a:pt x="686" y="135"/>
                  </a:lnTo>
                  <a:lnTo>
                    <a:pt x="666" y="115"/>
                  </a:lnTo>
                  <a:lnTo>
                    <a:pt x="659" y="84"/>
                  </a:lnTo>
                  <a:lnTo>
                    <a:pt x="673" y="53"/>
                  </a:lnTo>
                  <a:lnTo>
                    <a:pt x="709" y="37"/>
                  </a:lnTo>
                  <a:lnTo>
                    <a:pt x="706" y="0"/>
                  </a:lnTo>
                  <a:lnTo>
                    <a:pt x="679" y="6"/>
                  </a:lnTo>
                  <a:lnTo>
                    <a:pt x="0" y="91"/>
                  </a:lnTo>
                  <a:lnTo>
                    <a:pt x="3" y="162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3"/>
            <p:cNvSpPr>
              <a:spLocks/>
            </p:cNvSpPr>
            <p:nvPr/>
          </p:nvSpPr>
          <p:spPr bwMode="auto">
            <a:xfrm>
              <a:off x="5873669" y="4567553"/>
              <a:ext cx="1228431" cy="939721"/>
            </a:xfrm>
            <a:custGeom>
              <a:avLst/>
              <a:gdLst>
                <a:gd name="T0" fmla="*/ 2565 w 2605"/>
                <a:gd name="T1" fmla="*/ 1301 h 1990"/>
                <a:gd name="T2" fmla="*/ 2343 w 2605"/>
                <a:gd name="T3" fmla="*/ 936 h 1990"/>
                <a:gd name="T4" fmla="*/ 2326 w 2605"/>
                <a:gd name="T5" fmla="*/ 773 h 1990"/>
                <a:gd name="T6" fmla="*/ 2235 w 2605"/>
                <a:gd name="T7" fmla="*/ 661 h 1990"/>
                <a:gd name="T8" fmla="*/ 2011 w 2605"/>
                <a:gd name="T9" fmla="*/ 315 h 1990"/>
                <a:gd name="T10" fmla="*/ 1912 w 2605"/>
                <a:gd name="T11" fmla="*/ 17 h 1990"/>
                <a:gd name="T12" fmla="*/ 1714 w 2605"/>
                <a:gd name="T13" fmla="*/ 27 h 1990"/>
                <a:gd name="T14" fmla="*/ 1735 w 2605"/>
                <a:gd name="T15" fmla="*/ 172 h 1990"/>
                <a:gd name="T16" fmla="*/ 1691 w 2605"/>
                <a:gd name="T17" fmla="*/ 111 h 1990"/>
                <a:gd name="T18" fmla="*/ 844 w 2605"/>
                <a:gd name="T19" fmla="*/ 128 h 1990"/>
                <a:gd name="T20" fmla="*/ 6 w 2605"/>
                <a:gd name="T21" fmla="*/ 145 h 1990"/>
                <a:gd name="T22" fmla="*/ 30 w 2605"/>
                <a:gd name="T23" fmla="*/ 227 h 1990"/>
                <a:gd name="T24" fmla="*/ 77 w 2605"/>
                <a:gd name="T25" fmla="*/ 389 h 1990"/>
                <a:gd name="T26" fmla="*/ 232 w 2605"/>
                <a:gd name="T27" fmla="*/ 345 h 1990"/>
                <a:gd name="T28" fmla="*/ 524 w 2605"/>
                <a:gd name="T29" fmla="*/ 356 h 1990"/>
                <a:gd name="T30" fmla="*/ 682 w 2605"/>
                <a:gd name="T31" fmla="*/ 444 h 1990"/>
                <a:gd name="T32" fmla="*/ 756 w 2605"/>
                <a:gd name="T33" fmla="*/ 495 h 1990"/>
                <a:gd name="T34" fmla="*/ 813 w 2605"/>
                <a:gd name="T35" fmla="*/ 518 h 1990"/>
                <a:gd name="T36" fmla="*/ 938 w 2605"/>
                <a:gd name="T37" fmla="*/ 487 h 1990"/>
                <a:gd name="T38" fmla="*/ 1048 w 2605"/>
                <a:gd name="T39" fmla="*/ 430 h 1990"/>
                <a:gd name="T40" fmla="*/ 1042 w 2605"/>
                <a:gd name="T41" fmla="*/ 397 h 1990"/>
                <a:gd name="T42" fmla="*/ 1112 w 2605"/>
                <a:gd name="T43" fmla="*/ 352 h 1990"/>
                <a:gd name="T44" fmla="*/ 1271 w 2605"/>
                <a:gd name="T45" fmla="*/ 400 h 1990"/>
                <a:gd name="T46" fmla="*/ 1355 w 2605"/>
                <a:gd name="T47" fmla="*/ 475 h 1990"/>
                <a:gd name="T48" fmla="*/ 1429 w 2605"/>
                <a:gd name="T49" fmla="*/ 559 h 1990"/>
                <a:gd name="T50" fmla="*/ 1570 w 2605"/>
                <a:gd name="T51" fmla="*/ 634 h 1990"/>
                <a:gd name="T52" fmla="*/ 1644 w 2605"/>
                <a:gd name="T53" fmla="*/ 745 h 1990"/>
                <a:gd name="T54" fmla="*/ 1620 w 2605"/>
                <a:gd name="T55" fmla="*/ 976 h 1990"/>
                <a:gd name="T56" fmla="*/ 1674 w 2605"/>
                <a:gd name="T57" fmla="*/ 1170 h 1990"/>
                <a:gd name="T58" fmla="*/ 1711 w 2605"/>
                <a:gd name="T59" fmla="*/ 1087 h 1990"/>
                <a:gd name="T60" fmla="*/ 1664 w 2605"/>
                <a:gd name="T61" fmla="*/ 1061 h 1990"/>
                <a:gd name="T62" fmla="*/ 1765 w 2605"/>
                <a:gd name="T63" fmla="*/ 1064 h 1990"/>
                <a:gd name="T64" fmla="*/ 1714 w 2605"/>
                <a:gd name="T65" fmla="*/ 1183 h 1990"/>
                <a:gd name="T66" fmla="*/ 1782 w 2605"/>
                <a:gd name="T67" fmla="*/ 1335 h 1990"/>
                <a:gd name="T68" fmla="*/ 1876 w 2605"/>
                <a:gd name="T69" fmla="*/ 1484 h 1990"/>
                <a:gd name="T70" fmla="*/ 1940 w 2605"/>
                <a:gd name="T71" fmla="*/ 1573 h 1990"/>
                <a:gd name="T72" fmla="*/ 1997 w 2605"/>
                <a:gd name="T73" fmla="*/ 1556 h 1990"/>
                <a:gd name="T74" fmla="*/ 2047 w 2605"/>
                <a:gd name="T75" fmla="*/ 1681 h 1990"/>
                <a:gd name="T76" fmla="*/ 2111 w 2605"/>
                <a:gd name="T77" fmla="*/ 1732 h 1990"/>
                <a:gd name="T78" fmla="*/ 2232 w 2605"/>
                <a:gd name="T79" fmla="*/ 1776 h 1990"/>
                <a:gd name="T80" fmla="*/ 2303 w 2605"/>
                <a:gd name="T81" fmla="*/ 1915 h 1990"/>
                <a:gd name="T82" fmla="*/ 2326 w 2605"/>
                <a:gd name="T83" fmla="*/ 1979 h 1990"/>
                <a:gd name="T84" fmla="*/ 2384 w 2605"/>
                <a:gd name="T85" fmla="*/ 1973 h 1990"/>
                <a:gd name="T86" fmla="*/ 2470 w 2605"/>
                <a:gd name="T87" fmla="*/ 1942 h 1990"/>
                <a:gd name="T88" fmla="*/ 2569 w 2605"/>
                <a:gd name="T89" fmla="*/ 1868 h 1990"/>
                <a:gd name="T90" fmla="*/ 2555 w 2605"/>
                <a:gd name="T91" fmla="*/ 1793 h 1990"/>
                <a:gd name="T92" fmla="*/ 2558 w 2605"/>
                <a:gd name="T93" fmla="*/ 1732 h 1990"/>
                <a:gd name="T94" fmla="*/ 2605 w 2605"/>
                <a:gd name="T95" fmla="*/ 1651 h 1990"/>
                <a:gd name="T96" fmla="*/ 2585 w 2605"/>
                <a:gd name="T97" fmla="*/ 1426 h 1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05" h="1990">
                  <a:moveTo>
                    <a:pt x="2585" y="1426"/>
                  </a:moveTo>
                  <a:lnTo>
                    <a:pt x="2565" y="1301"/>
                  </a:lnTo>
                  <a:lnTo>
                    <a:pt x="2390" y="983"/>
                  </a:lnTo>
                  <a:lnTo>
                    <a:pt x="2343" y="936"/>
                  </a:lnTo>
                  <a:lnTo>
                    <a:pt x="2296" y="814"/>
                  </a:lnTo>
                  <a:lnTo>
                    <a:pt x="2326" y="773"/>
                  </a:lnTo>
                  <a:lnTo>
                    <a:pt x="2303" y="722"/>
                  </a:lnTo>
                  <a:lnTo>
                    <a:pt x="2235" y="661"/>
                  </a:lnTo>
                  <a:lnTo>
                    <a:pt x="2158" y="569"/>
                  </a:lnTo>
                  <a:lnTo>
                    <a:pt x="2011" y="315"/>
                  </a:lnTo>
                  <a:lnTo>
                    <a:pt x="1946" y="156"/>
                  </a:lnTo>
                  <a:lnTo>
                    <a:pt x="1912" y="17"/>
                  </a:lnTo>
                  <a:lnTo>
                    <a:pt x="1735" y="0"/>
                  </a:lnTo>
                  <a:lnTo>
                    <a:pt x="1714" y="27"/>
                  </a:lnTo>
                  <a:lnTo>
                    <a:pt x="1741" y="101"/>
                  </a:lnTo>
                  <a:lnTo>
                    <a:pt x="1735" y="172"/>
                  </a:lnTo>
                  <a:lnTo>
                    <a:pt x="1694" y="159"/>
                  </a:lnTo>
                  <a:lnTo>
                    <a:pt x="1691" y="111"/>
                  </a:lnTo>
                  <a:lnTo>
                    <a:pt x="867" y="152"/>
                  </a:lnTo>
                  <a:lnTo>
                    <a:pt x="844" y="128"/>
                  </a:lnTo>
                  <a:lnTo>
                    <a:pt x="803" y="64"/>
                  </a:lnTo>
                  <a:lnTo>
                    <a:pt x="6" y="145"/>
                  </a:lnTo>
                  <a:lnTo>
                    <a:pt x="0" y="197"/>
                  </a:lnTo>
                  <a:lnTo>
                    <a:pt x="30" y="227"/>
                  </a:lnTo>
                  <a:lnTo>
                    <a:pt x="74" y="261"/>
                  </a:lnTo>
                  <a:lnTo>
                    <a:pt x="77" y="389"/>
                  </a:lnTo>
                  <a:lnTo>
                    <a:pt x="134" y="379"/>
                  </a:lnTo>
                  <a:lnTo>
                    <a:pt x="232" y="345"/>
                  </a:lnTo>
                  <a:lnTo>
                    <a:pt x="400" y="328"/>
                  </a:lnTo>
                  <a:lnTo>
                    <a:pt x="524" y="356"/>
                  </a:lnTo>
                  <a:lnTo>
                    <a:pt x="656" y="420"/>
                  </a:lnTo>
                  <a:lnTo>
                    <a:pt x="682" y="444"/>
                  </a:lnTo>
                  <a:lnTo>
                    <a:pt x="733" y="464"/>
                  </a:lnTo>
                  <a:lnTo>
                    <a:pt x="756" y="495"/>
                  </a:lnTo>
                  <a:lnTo>
                    <a:pt x="763" y="539"/>
                  </a:lnTo>
                  <a:lnTo>
                    <a:pt x="813" y="518"/>
                  </a:lnTo>
                  <a:lnTo>
                    <a:pt x="880" y="518"/>
                  </a:lnTo>
                  <a:lnTo>
                    <a:pt x="938" y="487"/>
                  </a:lnTo>
                  <a:lnTo>
                    <a:pt x="998" y="426"/>
                  </a:lnTo>
                  <a:lnTo>
                    <a:pt x="1048" y="430"/>
                  </a:lnTo>
                  <a:lnTo>
                    <a:pt x="1056" y="414"/>
                  </a:lnTo>
                  <a:lnTo>
                    <a:pt x="1042" y="397"/>
                  </a:lnTo>
                  <a:lnTo>
                    <a:pt x="1045" y="366"/>
                  </a:lnTo>
                  <a:lnTo>
                    <a:pt x="1112" y="352"/>
                  </a:lnTo>
                  <a:lnTo>
                    <a:pt x="1153" y="352"/>
                  </a:lnTo>
                  <a:lnTo>
                    <a:pt x="1271" y="400"/>
                  </a:lnTo>
                  <a:lnTo>
                    <a:pt x="1311" y="461"/>
                  </a:lnTo>
                  <a:lnTo>
                    <a:pt x="1355" y="475"/>
                  </a:lnTo>
                  <a:lnTo>
                    <a:pt x="1374" y="531"/>
                  </a:lnTo>
                  <a:lnTo>
                    <a:pt x="1429" y="559"/>
                  </a:lnTo>
                  <a:lnTo>
                    <a:pt x="1456" y="600"/>
                  </a:lnTo>
                  <a:lnTo>
                    <a:pt x="1570" y="634"/>
                  </a:lnTo>
                  <a:lnTo>
                    <a:pt x="1594" y="684"/>
                  </a:lnTo>
                  <a:lnTo>
                    <a:pt x="1644" y="745"/>
                  </a:lnTo>
                  <a:lnTo>
                    <a:pt x="1644" y="901"/>
                  </a:lnTo>
                  <a:lnTo>
                    <a:pt x="1620" y="976"/>
                  </a:lnTo>
                  <a:lnTo>
                    <a:pt x="1623" y="1023"/>
                  </a:lnTo>
                  <a:lnTo>
                    <a:pt x="1674" y="1170"/>
                  </a:lnTo>
                  <a:lnTo>
                    <a:pt x="1688" y="1162"/>
                  </a:lnTo>
                  <a:lnTo>
                    <a:pt x="1711" y="1087"/>
                  </a:lnTo>
                  <a:lnTo>
                    <a:pt x="1671" y="1071"/>
                  </a:lnTo>
                  <a:lnTo>
                    <a:pt x="1664" y="1061"/>
                  </a:lnTo>
                  <a:lnTo>
                    <a:pt x="1691" y="1051"/>
                  </a:lnTo>
                  <a:lnTo>
                    <a:pt x="1765" y="1064"/>
                  </a:lnTo>
                  <a:lnTo>
                    <a:pt x="1768" y="1092"/>
                  </a:lnTo>
                  <a:lnTo>
                    <a:pt x="1714" y="1183"/>
                  </a:lnTo>
                  <a:lnTo>
                    <a:pt x="1681" y="1223"/>
                  </a:lnTo>
                  <a:lnTo>
                    <a:pt x="1782" y="1335"/>
                  </a:lnTo>
                  <a:lnTo>
                    <a:pt x="1829" y="1423"/>
                  </a:lnTo>
                  <a:lnTo>
                    <a:pt x="1876" y="1484"/>
                  </a:lnTo>
                  <a:lnTo>
                    <a:pt x="1909" y="1570"/>
                  </a:lnTo>
                  <a:lnTo>
                    <a:pt x="1940" y="1573"/>
                  </a:lnTo>
                  <a:lnTo>
                    <a:pt x="1967" y="1539"/>
                  </a:lnTo>
                  <a:lnTo>
                    <a:pt x="1997" y="1556"/>
                  </a:lnTo>
                  <a:lnTo>
                    <a:pt x="2037" y="1623"/>
                  </a:lnTo>
                  <a:lnTo>
                    <a:pt x="2047" y="1681"/>
                  </a:lnTo>
                  <a:lnTo>
                    <a:pt x="2097" y="1753"/>
                  </a:lnTo>
                  <a:lnTo>
                    <a:pt x="2111" y="1732"/>
                  </a:lnTo>
                  <a:lnTo>
                    <a:pt x="2175" y="1739"/>
                  </a:lnTo>
                  <a:lnTo>
                    <a:pt x="2232" y="1776"/>
                  </a:lnTo>
                  <a:lnTo>
                    <a:pt x="2290" y="1861"/>
                  </a:lnTo>
                  <a:lnTo>
                    <a:pt x="2303" y="1915"/>
                  </a:lnTo>
                  <a:lnTo>
                    <a:pt x="2306" y="1962"/>
                  </a:lnTo>
                  <a:lnTo>
                    <a:pt x="2326" y="1979"/>
                  </a:lnTo>
                  <a:lnTo>
                    <a:pt x="2346" y="1990"/>
                  </a:lnTo>
                  <a:lnTo>
                    <a:pt x="2384" y="1973"/>
                  </a:lnTo>
                  <a:lnTo>
                    <a:pt x="2411" y="1946"/>
                  </a:lnTo>
                  <a:lnTo>
                    <a:pt x="2470" y="1942"/>
                  </a:lnTo>
                  <a:lnTo>
                    <a:pt x="2525" y="1918"/>
                  </a:lnTo>
                  <a:lnTo>
                    <a:pt x="2569" y="1868"/>
                  </a:lnTo>
                  <a:lnTo>
                    <a:pt x="2558" y="1834"/>
                  </a:lnTo>
                  <a:lnTo>
                    <a:pt x="2555" y="1793"/>
                  </a:lnTo>
                  <a:lnTo>
                    <a:pt x="2565" y="1762"/>
                  </a:lnTo>
                  <a:lnTo>
                    <a:pt x="2558" y="1732"/>
                  </a:lnTo>
                  <a:lnTo>
                    <a:pt x="2599" y="1709"/>
                  </a:lnTo>
                  <a:lnTo>
                    <a:pt x="2605" y="1651"/>
                  </a:lnTo>
                  <a:lnTo>
                    <a:pt x="2596" y="1623"/>
                  </a:lnTo>
                  <a:lnTo>
                    <a:pt x="2585" y="14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44"/>
            <p:cNvSpPr>
              <a:spLocks/>
            </p:cNvSpPr>
            <p:nvPr/>
          </p:nvSpPr>
          <p:spPr bwMode="auto">
            <a:xfrm>
              <a:off x="6976142" y="5408207"/>
              <a:ext cx="127372" cy="172660"/>
            </a:xfrm>
            <a:custGeom>
              <a:avLst/>
              <a:gdLst>
                <a:gd name="T0" fmla="*/ 268 w 271"/>
                <a:gd name="T1" fmla="*/ 58 h 364"/>
                <a:gd name="T2" fmla="*/ 271 w 271"/>
                <a:gd name="T3" fmla="*/ 0 h 364"/>
                <a:gd name="T4" fmla="*/ 259 w 271"/>
                <a:gd name="T5" fmla="*/ 11 h 364"/>
                <a:gd name="T6" fmla="*/ 218 w 271"/>
                <a:gd name="T7" fmla="*/ 133 h 364"/>
                <a:gd name="T8" fmla="*/ 168 w 271"/>
                <a:gd name="T9" fmla="*/ 221 h 364"/>
                <a:gd name="T10" fmla="*/ 97 w 271"/>
                <a:gd name="T11" fmla="*/ 289 h 364"/>
                <a:gd name="T12" fmla="*/ 0 w 271"/>
                <a:gd name="T13" fmla="*/ 347 h 364"/>
                <a:gd name="T14" fmla="*/ 19 w 271"/>
                <a:gd name="T15" fmla="*/ 364 h 364"/>
                <a:gd name="T16" fmla="*/ 151 w 271"/>
                <a:gd name="T17" fmla="*/ 258 h 364"/>
                <a:gd name="T18" fmla="*/ 212 w 271"/>
                <a:gd name="T19" fmla="*/ 194 h 364"/>
                <a:gd name="T20" fmla="*/ 268 w 271"/>
                <a:gd name="T21" fmla="*/ 5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364">
                  <a:moveTo>
                    <a:pt x="268" y="58"/>
                  </a:moveTo>
                  <a:lnTo>
                    <a:pt x="271" y="0"/>
                  </a:lnTo>
                  <a:lnTo>
                    <a:pt x="259" y="11"/>
                  </a:lnTo>
                  <a:lnTo>
                    <a:pt x="218" y="133"/>
                  </a:lnTo>
                  <a:lnTo>
                    <a:pt x="168" y="221"/>
                  </a:lnTo>
                  <a:lnTo>
                    <a:pt x="97" y="289"/>
                  </a:lnTo>
                  <a:lnTo>
                    <a:pt x="0" y="347"/>
                  </a:lnTo>
                  <a:lnTo>
                    <a:pt x="19" y="364"/>
                  </a:lnTo>
                  <a:lnTo>
                    <a:pt x="151" y="258"/>
                  </a:lnTo>
                  <a:lnTo>
                    <a:pt x="212" y="194"/>
                  </a:lnTo>
                  <a:lnTo>
                    <a:pt x="268" y="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5"/>
            <p:cNvSpPr>
              <a:spLocks/>
            </p:cNvSpPr>
            <p:nvPr/>
          </p:nvSpPr>
          <p:spPr bwMode="auto">
            <a:xfrm>
              <a:off x="6870000" y="5572375"/>
              <a:ext cx="84915" cy="45288"/>
            </a:xfrm>
            <a:custGeom>
              <a:avLst/>
              <a:gdLst>
                <a:gd name="T0" fmla="*/ 124 w 179"/>
                <a:gd name="T1" fmla="*/ 0 h 95"/>
                <a:gd name="T2" fmla="*/ 85 w 179"/>
                <a:gd name="T3" fmla="*/ 27 h 95"/>
                <a:gd name="T4" fmla="*/ 61 w 179"/>
                <a:gd name="T5" fmla="*/ 67 h 95"/>
                <a:gd name="T6" fmla="*/ 0 w 179"/>
                <a:gd name="T7" fmla="*/ 81 h 95"/>
                <a:gd name="T8" fmla="*/ 17 w 179"/>
                <a:gd name="T9" fmla="*/ 95 h 95"/>
                <a:gd name="T10" fmla="*/ 54 w 179"/>
                <a:gd name="T11" fmla="*/ 75 h 95"/>
                <a:gd name="T12" fmla="*/ 179 w 179"/>
                <a:gd name="T13" fmla="*/ 30 h 95"/>
                <a:gd name="T14" fmla="*/ 171 w 179"/>
                <a:gd name="T15" fmla="*/ 13 h 95"/>
                <a:gd name="T16" fmla="*/ 145 w 179"/>
                <a:gd name="T17" fmla="*/ 10 h 95"/>
                <a:gd name="T18" fmla="*/ 124 w 179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95">
                  <a:moveTo>
                    <a:pt x="124" y="0"/>
                  </a:moveTo>
                  <a:lnTo>
                    <a:pt x="85" y="27"/>
                  </a:lnTo>
                  <a:lnTo>
                    <a:pt x="61" y="67"/>
                  </a:lnTo>
                  <a:lnTo>
                    <a:pt x="0" y="81"/>
                  </a:lnTo>
                  <a:lnTo>
                    <a:pt x="17" y="95"/>
                  </a:lnTo>
                  <a:lnTo>
                    <a:pt x="54" y="75"/>
                  </a:lnTo>
                  <a:lnTo>
                    <a:pt x="179" y="30"/>
                  </a:lnTo>
                  <a:lnTo>
                    <a:pt x="171" y="13"/>
                  </a:lnTo>
                  <a:lnTo>
                    <a:pt x="145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47"/>
            <p:cNvSpPr>
              <a:spLocks/>
            </p:cNvSpPr>
            <p:nvPr/>
          </p:nvSpPr>
          <p:spPr bwMode="auto">
            <a:xfrm>
              <a:off x="5538256" y="3204674"/>
              <a:ext cx="985009" cy="506657"/>
            </a:xfrm>
            <a:custGeom>
              <a:avLst/>
              <a:gdLst>
                <a:gd name="T0" fmla="*/ 1722 w 2089"/>
                <a:gd name="T1" fmla="*/ 103 h 1075"/>
                <a:gd name="T2" fmla="*/ 1654 w 2089"/>
                <a:gd name="T3" fmla="*/ 123 h 1075"/>
                <a:gd name="T4" fmla="*/ 1563 w 2089"/>
                <a:gd name="T5" fmla="*/ 136 h 1075"/>
                <a:gd name="T6" fmla="*/ 1504 w 2089"/>
                <a:gd name="T7" fmla="*/ 106 h 1075"/>
                <a:gd name="T8" fmla="*/ 1378 w 2089"/>
                <a:gd name="T9" fmla="*/ 28 h 1075"/>
                <a:gd name="T10" fmla="*/ 1291 w 2089"/>
                <a:gd name="T11" fmla="*/ 14 h 1075"/>
                <a:gd name="T12" fmla="*/ 1217 w 2089"/>
                <a:gd name="T13" fmla="*/ 55 h 1075"/>
                <a:gd name="T14" fmla="*/ 1244 w 2089"/>
                <a:gd name="T15" fmla="*/ 109 h 1075"/>
                <a:gd name="T16" fmla="*/ 1137 w 2089"/>
                <a:gd name="T17" fmla="*/ 170 h 1075"/>
                <a:gd name="T18" fmla="*/ 1083 w 2089"/>
                <a:gd name="T19" fmla="*/ 252 h 1075"/>
                <a:gd name="T20" fmla="*/ 958 w 2089"/>
                <a:gd name="T21" fmla="*/ 374 h 1075"/>
                <a:gd name="T22" fmla="*/ 952 w 2089"/>
                <a:gd name="T23" fmla="*/ 445 h 1075"/>
                <a:gd name="T24" fmla="*/ 858 w 2089"/>
                <a:gd name="T25" fmla="*/ 417 h 1075"/>
                <a:gd name="T26" fmla="*/ 793 w 2089"/>
                <a:gd name="T27" fmla="*/ 513 h 1075"/>
                <a:gd name="T28" fmla="*/ 746 w 2089"/>
                <a:gd name="T29" fmla="*/ 503 h 1075"/>
                <a:gd name="T30" fmla="*/ 666 w 2089"/>
                <a:gd name="T31" fmla="*/ 503 h 1075"/>
                <a:gd name="T32" fmla="*/ 608 w 2089"/>
                <a:gd name="T33" fmla="*/ 540 h 1075"/>
                <a:gd name="T34" fmla="*/ 431 w 2089"/>
                <a:gd name="T35" fmla="*/ 533 h 1075"/>
                <a:gd name="T36" fmla="*/ 367 w 2089"/>
                <a:gd name="T37" fmla="*/ 614 h 1075"/>
                <a:gd name="T38" fmla="*/ 356 w 2089"/>
                <a:gd name="T39" fmla="*/ 662 h 1075"/>
                <a:gd name="T40" fmla="*/ 343 w 2089"/>
                <a:gd name="T41" fmla="*/ 700 h 1075"/>
                <a:gd name="T42" fmla="*/ 269 w 2089"/>
                <a:gd name="T43" fmla="*/ 736 h 1075"/>
                <a:gd name="T44" fmla="*/ 286 w 2089"/>
                <a:gd name="T45" fmla="*/ 811 h 1075"/>
                <a:gd name="T46" fmla="*/ 266 w 2089"/>
                <a:gd name="T47" fmla="*/ 852 h 1075"/>
                <a:gd name="T48" fmla="*/ 128 w 2089"/>
                <a:gd name="T49" fmla="*/ 822 h 1075"/>
                <a:gd name="T50" fmla="*/ 78 w 2089"/>
                <a:gd name="T51" fmla="*/ 883 h 1075"/>
                <a:gd name="T52" fmla="*/ 91 w 2089"/>
                <a:gd name="T53" fmla="*/ 953 h 1075"/>
                <a:gd name="T54" fmla="*/ 50 w 2089"/>
                <a:gd name="T55" fmla="*/ 1025 h 1075"/>
                <a:gd name="T56" fmla="*/ 0 w 2089"/>
                <a:gd name="T57" fmla="*/ 1075 h 1075"/>
                <a:gd name="T58" fmla="*/ 420 w 2089"/>
                <a:gd name="T59" fmla="*/ 991 h 1075"/>
                <a:gd name="T60" fmla="*/ 1664 w 2089"/>
                <a:gd name="T61" fmla="*/ 872 h 1075"/>
                <a:gd name="T62" fmla="*/ 1866 w 2089"/>
                <a:gd name="T63" fmla="*/ 723 h 1075"/>
                <a:gd name="T64" fmla="*/ 2089 w 2089"/>
                <a:gd name="T65" fmla="*/ 499 h 1075"/>
                <a:gd name="T66" fmla="*/ 1943 w 2089"/>
                <a:gd name="T67" fmla="*/ 353 h 1075"/>
                <a:gd name="T68" fmla="*/ 1890 w 2089"/>
                <a:gd name="T69" fmla="*/ 292 h 1075"/>
                <a:gd name="T70" fmla="*/ 1873 w 2089"/>
                <a:gd name="T71" fmla="*/ 177 h 1075"/>
                <a:gd name="T72" fmla="*/ 1778 w 2089"/>
                <a:gd name="T73" fmla="*/ 83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89" h="1075">
                  <a:moveTo>
                    <a:pt x="1752" y="83"/>
                  </a:moveTo>
                  <a:lnTo>
                    <a:pt x="1722" y="103"/>
                  </a:lnTo>
                  <a:lnTo>
                    <a:pt x="1678" y="144"/>
                  </a:lnTo>
                  <a:lnTo>
                    <a:pt x="1654" y="123"/>
                  </a:lnTo>
                  <a:lnTo>
                    <a:pt x="1604" y="113"/>
                  </a:lnTo>
                  <a:lnTo>
                    <a:pt x="1563" y="136"/>
                  </a:lnTo>
                  <a:lnTo>
                    <a:pt x="1530" y="136"/>
                  </a:lnTo>
                  <a:lnTo>
                    <a:pt x="1504" y="106"/>
                  </a:lnTo>
                  <a:lnTo>
                    <a:pt x="1405" y="99"/>
                  </a:lnTo>
                  <a:lnTo>
                    <a:pt x="1378" y="28"/>
                  </a:lnTo>
                  <a:lnTo>
                    <a:pt x="1331" y="0"/>
                  </a:lnTo>
                  <a:lnTo>
                    <a:pt x="1291" y="14"/>
                  </a:lnTo>
                  <a:lnTo>
                    <a:pt x="1228" y="17"/>
                  </a:lnTo>
                  <a:lnTo>
                    <a:pt x="1217" y="55"/>
                  </a:lnTo>
                  <a:lnTo>
                    <a:pt x="1241" y="78"/>
                  </a:lnTo>
                  <a:lnTo>
                    <a:pt x="1244" y="109"/>
                  </a:lnTo>
                  <a:lnTo>
                    <a:pt x="1201" y="144"/>
                  </a:lnTo>
                  <a:lnTo>
                    <a:pt x="1137" y="170"/>
                  </a:lnTo>
                  <a:lnTo>
                    <a:pt x="1093" y="177"/>
                  </a:lnTo>
                  <a:lnTo>
                    <a:pt x="1083" y="252"/>
                  </a:lnTo>
                  <a:lnTo>
                    <a:pt x="1008" y="316"/>
                  </a:lnTo>
                  <a:lnTo>
                    <a:pt x="958" y="374"/>
                  </a:lnTo>
                  <a:lnTo>
                    <a:pt x="966" y="411"/>
                  </a:lnTo>
                  <a:lnTo>
                    <a:pt x="952" y="445"/>
                  </a:lnTo>
                  <a:lnTo>
                    <a:pt x="878" y="445"/>
                  </a:lnTo>
                  <a:lnTo>
                    <a:pt x="858" y="417"/>
                  </a:lnTo>
                  <a:lnTo>
                    <a:pt x="790" y="458"/>
                  </a:lnTo>
                  <a:lnTo>
                    <a:pt x="793" y="513"/>
                  </a:lnTo>
                  <a:lnTo>
                    <a:pt x="760" y="523"/>
                  </a:lnTo>
                  <a:lnTo>
                    <a:pt x="746" y="503"/>
                  </a:lnTo>
                  <a:lnTo>
                    <a:pt x="716" y="475"/>
                  </a:lnTo>
                  <a:lnTo>
                    <a:pt x="666" y="503"/>
                  </a:lnTo>
                  <a:lnTo>
                    <a:pt x="635" y="553"/>
                  </a:lnTo>
                  <a:lnTo>
                    <a:pt x="608" y="540"/>
                  </a:lnTo>
                  <a:lnTo>
                    <a:pt x="585" y="509"/>
                  </a:lnTo>
                  <a:lnTo>
                    <a:pt x="431" y="533"/>
                  </a:lnTo>
                  <a:lnTo>
                    <a:pt x="384" y="561"/>
                  </a:lnTo>
                  <a:lnTo>
                    <a:pt x="367" y="614"/>
                  </a:lnTo>
                  <a:lnTo>
                    <a:pt x="346" y="628"/>
                  </a:lnTo>
                  <a:lnTo>
                    <a:pt x="356" y="662"/>
                  </a:lnTo>
                  <a:lnTo>
                    <a:pt x="370" y="689"/>
                  </a:lnTo>
                  <a:lnTo>
                    <a:pt x="343" y="700"/>
                  </a:lnTo>
                  <a:lnTo>
                    <a:pt x="303" y="709"/>
                  </a:lnTo>
                  <a:lnTo>
                    <a:pt x="269" y="736"/>
                  </a:lnTo>
                  <a:lnTo>
                    <a:pt x="266" y="770"/>
                  </a:lnTo>
                  <a:lnTo>
                    <a:pt x="286" y="811"/>
                  </a:lnTo>
                  <a:lnTo>
                    <a:pt x="282" y="848"/>
                  </a:lnTo>
                  <a:lnTo>
                    <a:pt x="266" y="852"/>
                  </a:lnTo>
                  <a:lnTo>
                    <a:pt x="161" y="811"/>
                  </a:lnTo>
                  <a:lnTo>
                    <a:pt x="128" y="822"/>
                  </a:lnTo>
                  <a:lnTo>
                    <a:pt x="91" y="852"/>
                  </a:lnTo>
                  <a:lnTo>
                    <a:pt x="78" y="883"/>
                  </a:lnTo>
                  <a:lnTo>
                    <a:pt x="102" y="923"/>
                  </a:lnTo>
                  <a:lnTo>
                    <a:pt x="91" y="953"/>
                  </a:lnTo>
                  <a:lnTo>
                    <a:pt x="84" y="1008"/>
                  </a:lnTo>
                  <a:lnTo>
                    <a:pt x="50" y="1025"/>
                  </a:lnTo>
                  <a:lnTo>
                    <a:pt x="14" y="1055"/>
                  </a:lnTo>
                  <a:lnTo>
                    <a:pt x="0" y="1075"/>
                  </a:lnTo>
                  <a:lnTo>
                    <a:pt x="420" y="1055"/>
                  </a:lnTo>
                  <a:lnTo>
                    <a:pt x="420" y="991"/>
                  </a:lnTo>
                  <a:lnTo>
                    <a:pt x="484" y="991"/>
                  </a:lnTo>
                  <a:lnTo>
                    <a:pt x="1664" y="872"/>
                  </a:lnTo>
                  <a:lnTo>
                    <a:pt x="1866" y="756"/>
                  </a:lnTo>
                  <a:lnTo>
                    <a:pt x="1866" y="723"/>
                  </a:lnTo>
                  <a:lnTo>
                    <a:pt x="1967" y="608"/>
                  </a:lnTo>
                  <a:lnTo>
                    <a:pt x="2089" y="499"/>
                  </a:lnTo>
                  <a:lnTo>
                    <a:pt x="2034" y="462"/>
                  </a:lnTo>
                  <a:lnTo>
                    <a:pt x="1943" y="353"/>
                  </a:lnTo>
                  <a:lnTo>
                    <a:pt x="1933" y="319"/>
                  </a:lnTo>
                  <a:lnTo>
                    <a:pt x="1890" y="292"/>
                  </a:lnTo>
                  <a:lnTo>
                    <a:pt x="1880" y="266"/>
                  </a:lnTo>
                  <a:lnTo>
                    <a:pt x="1873" y="177"/>
                  </a:lnTo>
                  <a:lnTo>
                    <a:pt x="1786" y="126"/>
                  </a:lnTo>
                  <a:lnTo>
                    <a:pt x="1778" y="83"/>
                  </a:lnTo>
                  <a:lnTo>
                    <a:pt x="1752" y="83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9"/>
            <p:cNvSpPr>
              <a:spLocks/>
            </p:cNvSpPr>
            <p:nvPr/>
          </p:nvSpPr>
          <p:spPr bwMode="auto">
            <a:xfrm>
              <a:off x="5454757" y="3578298"/>
              <a:ext cx="1135025" cy="396268"/>
            </a:xfrm>
            <a:custGeom>
              <a:avLst/>
              <a:gdLst>
                <a:gd name="T0" fmla="*/ 598 w 2408"/>
                <a:gd name="T1" fmla="*/ 200 h 840"/>
                <a:gd name="T2" fmla="*/ 598 w 2408"/>
                <a:gd name="T3" fmla="*/ 264 h 840"/>
                <a:gd name="T4" fmla="*/ 168 w 2408"/>
                <a:gd name="T5" fmla="*/ 281 h 840"/>
                <a:gd name="T6" fmla="*/ 162 w 2408"/>
                <a:gd name="T7" fmla="*/ 376 h 840"/>
                <a:gd name="T8" fmla="*/ 87 w 2408"/>
                <a:gd name="T9" fmla="*/ 604 h 840"/>
                <a:gd name="T10" fmla="*/ 84 w 2408"/>
                <a:gd name="T11" fmla="*/ 644 h 840"/>
                <a:gd name="T12" fmla="*/ 17 w 2408"/>
                <a:gd name="T13" fmla="*/ 681 h 840"/>
                <a:gd name="T14" fmla="*/ 40 w 2408"/>
                <a:gd name="T15" fmla="*/ 742 h 840"/>
                <a:gd name="T16" fmla="*/ 27 w 2408"/>
                <a:gd name="T17" fmla="*/ 810 h 840"/>
                <a:gd name="T18" fmla="*/ 0 w 2408"/>
                <a:gd name="T19" fmla="*/ 840 h 840"/>
                <a:gd name="T20" fmla="*/ 747 w 2408"/>
                <a:gd name="T21" fmla="*/ 796 h 840"/>
                <a:gd name="T22" fmla="*/ 1721 w 2408"/>
                <a:gd name="T23" fmla="*/ 695 h 840"/>
                <a:gd name="T24" fmla="*/ 1729 w 2408"/>
                <a:gd name="T25" fmla="*/ 613 h 840"/>
                <a:gd name="T26" fmla="*/ 1755 w 2408"/>
                <a:gd name="T27" fmla="*/ 590 h 840"/>
                <a:gd name="T28" fmla="*/ 1802 w 2408"/>
                <a:gd name="T29" fmla="*/ 579 h 840"/>
                <a:gd name="T30" fmla="*/ 1812 w 2408"/>
                <a:gd name="T31" fmla="*/ 518 h 840"/>
                <a:gd name="T32" fmla="*/ 1883 w 2408"/>
                <a:gd name="T33" fmla="*/ 474 h 840"/>
                <a:gd name="T34" fmla="*/ 1944 w 2408"/>
                <a:gd name="T35" fmla="*/ 448 h 840"/>
                <a:gd name="T36" fmla="*/ 2014 w 2408"/>
                <a:gd name="T37" fmla="*/ 390 h 840"/>
                <a:gd name="T38" fmla="*/ 2085 w 2408"/>
                <a:gd name="T39" fmla="*/ 356 h 840"/>
                <a:gd name="T40" fmla="*/ 2094 w 2408"/>
                <a:gd name="T41" fmla="*/ 304 h 840"/>
                <a:gd name="T42" fmla="*/ 2159 w 2408"/>
                <a:gd name="T43" fmla="*/ 240 h 840"/>
                <a:gd name="T44" fmla="*/ 2168 w 2408"/>
                <a:gd name="T45" fmla="*/ 237 h 840"/>
                <a:gd name="T46" fmla="*/ 2168 w 2408"/>
                <a:gd name="T47" fmla="*/ 244 h 840"/>
                <a:gd name="T48" fmla="*/ 2171 w 2408"/>
                <a:gd name="T49" fmla="*/ 252 h 840"/>
                <a:gd name="T50" fmla="*/ 2175 w 2408"/>
                <a:gd name="T51" fmla="*/ 255 h 840"/>
                <a:gd name="T52" fmla="*/ 2182 w 2408"/>
                <a:gd name="T53" fmla="*/ 257 h 840"/>
                <a:gd name="T54" fmla="*/ 2196 w 2408"/>
                <a:gd name="T55" fmla="*/ 258 h 840"/>
                <a:gd name="T56" fmla="*/ 2215 w 2408"/>
                <a:gd name="T57" fmla="*/ 264 h 840"/>
                <a:gd name="T58" fmla="*/ 2249 w 2408"/>
                <a:gd name="T59" fmla="*/ 203 h 840"/>
                <a:gd name="T60" fmla="*/ 2283 w 2408"/>
                <a:gd name="T61" fmla="*/ 193 h 840"/>
                <a:gd name="T62" fmla="*/ 2323 w 2408"/>
                <a:gd name="T63" fmla="*/ 200 h 840"/>
                <a:gd name="T64" fmla="*/ 2350 w 2408"/>
                <a:gd name="T65" fmla="*/ 142 h 840"/>
                <a:gd name="T66" fmla="*/ 2397 w 2408"/>
                <a:gd name="T67" fmla="*/ 98 h 840"/>
                <a:gd name="T68" fmla="*/ 2403 w 2408"/>
                <a:gd name="T69" fmla="*/ 61 h 840"/>
                <a:gd name="T70" fmla="*/ 2408 w 2408"/>
                <a:gd name="T71" fmla="*/ 0 h 840"/>
                <a:gd name="T72" fmla="*/ 2370 w 2408"/>
                <a:gd name="T73" fmla="*/ 0 h 840"/>
                <a:gd name="T74" fmla="*/ 2330 w 2408"/>
                <a:gd name="T75" fmla="*/ 31 h 840"/>
                <a:gd name="T76" fmla="*/ 2202 w 2408"/>
                <a:gd name="T77" fmla="*/ 34 h 840"/>
                <a:gd name="T78" fmla="*/ 662 w 2408"/>
                <a:gd name="T79" fmla="*/ 200 h 840"/>
                <a:gd name="T80" fmla="*/ 598 w 2408"/>
                <a:gd name="T81" fmla="*/ 20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08" h="840">
                  <a:moveTo>
                    <a:pt x="598" y="200"/>
                  </a:moveTo>
                  <a:lnTo>
                    <a:pt x="598" y="264"/>
                  </a:lnTo>
                  <a:lnTo>
                    <a:pt x="168" y="281"/>
                  </a:lnTo>
                  <a:lnTo>
                    <a:pt x="162" y="376"/>
                  </a:lnTo>
                  <a:lnTo>
                    <a:pt x="87" y="604"/>
                  </a:lnTo>
                  <a:lnTo>
                    <a:pt x="84" y="644"/>
                  </a:lnTo>
                  <a:lnTo>
                    <a:pt x="17" y="681"/>
                  </a:lnTo>
                  <a:lnTo>
                    <a:pt x="40" y="742"/>
                  </a:lnTo>
                  <a:lnTo>
                    <a:pt x="27" y="810"/>
                  </a:lnTo>
                  <a:lnTo>
                    <a:pt x="0" y="840"/>
                  </a:lnTo>
                  <a:lnTo>
                    <a:pt x="747" y="796"/>
                  </a:lnTo>
                  <a:lnTo>
                    <a:pt x="1721" y="695"/>
                  </a:lnTo>
                  <a:lnTo>
                    <a:pt x="1729" y="613"/>
                  </a:lnTo>
                  <a:lnTo>
                    <a:pt x="1755" y="590"/>
                  </a:lnTo>
                  <a:lnTo>
                    <a:pt x="1802" y="579"/>
                  </a:lnTo>
                  <a:lnTo>
                    <a:pt x="1812" y="518"/>
                  </a:lnTo>
                  <a:lnTo>
                    <a:pt x="1883" y="474"/>
                  </a:lnTo>
                  <a:lnTo>
                    <a:pt x="1944" y="448"/>
                  </a:lnTo>
                  <a:lnTo>
                    <a:pt x="2014" y="390"/>
                  </a:lnTo>
                  <a:lnTo>
                    <a:pt x="2085" y="356"/>
                  </a:lnTo>
                  <a:lnTo>
                    <a:pt x="2094" y="304"/>
                  </a:lnTo>
                  <a:lnTo>
                    <a:pt x="2159" y="240"/>
                  </a:lnTo>
                  <a:lnTo>
                    <a:pt x="2168" y="237"/>
                  </a:lnTo>
                  <a:lnTo>
                    <a:pt x="2168" y="244"/>
                  </a:lnTo>
                  <a:lnTo>
                    <a:pt x="2171" y="252"/>
                  </a:lnTo>
                  <a:lnTo>
                    <a:pt x="2175" y="255"/>
                  </a:lnTo>
                  <a:lnTo>
                    <a:pt x="2182" y="257"/>
                  </a:lnTo>
                  <a:lnTo>
                    <a:pt x="2196" y="258"/>
                  </a:lnTo>
                  <a:lnTo>
                    <a:pt x="2215" y="264"/>
                  </a:lnTo>
                  <a:lnTo>
                    <a:pt x="2249" y="203"/>
                  </a:lnTo>
                  <a:lnTo>
                    <a:pt x="2283" y="193"/>
                  </a:lnTo>
                  <a:lnTo>
                    <a:pt x="2323" y="200"/>
                  </a:lnTo>
                  <a:lnTo>
                    <a:pt x="2350" y="142"/>
                  </a:lnTo>
                  <a:lnTo>
                    <a:pt x="2397" y="98"/>
                  </a:lnTo>
                  <a:lnTo>
                    <a:pt x="2403" y="61"/>
                  </a:lnTo>
                  <a:lnTo>
                    <a:pt x="2408" y="0"/>
                  </a:lnTo>
                  <a:lnTo>
                    <a:pt x="2370" y="0"/>
                  </a:lnTo>
                  <a:lnTo>
                    <a:pt x="2330" y="31"/>
                  </a:lnTo>
                  <a:lnTo>
                    <a:pt x="2202" y="34"/>
                  </a:lnTo>
                  <a:lnTo>
                    <a:pt x="662" y="200"/>
                  </a:lnTo>
                  <a:lnTo>
                    <a:pt x="598" y="20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51"/>
            <p:cNvSpPr>
              <a:spLocks/>
            </p:cNvSpPr>
            <p:nvPr/>
          </p:nvSpPr>
          <p:spPr bwMode="auto">
            <a:xfrm>
              <a:off x="3708347" y="3622170"/>
              <a:ext cx="1159084" cy="618462"/>
            </a:xfrm>
            <a:custGeom>
              <a:avLst/>
              <a:gdLst>
                <a:gd name="T0" fmla="*/ 2407 w 2458"/>
                <a:gd name="T1" fmla="*/ 251 h 1309"/>
                <a:gd name="T2" fmla="*/ 2395 w 2458"/>
                <a:gd name="T3" fmla="*/ 67 h 1309"/>
                <a:gd name="T4" fmla="*/ 1419 w 2458"/>
                <a:gd name="T5" fmla="*/ 71 h 1309"/>
                <a:gd name="T6" fmla="*/ 7 w 2458"/>
                <a:gd name="T7" fmla="*/ 0 h 1309"/>
                <a:gd name="T8" fmla="*/ 11 w 2458"/>
                <a:gd name="T9" fmla="*/ 3 h 1309"/>
                <a:gd name="T10" fmla="*/ 0 w 2458"/>
                <a:gd name="T11" fmla="*/ 193 h 1309"/>
                <a:gd name="T12" fmla="*/ 864 w 2458"/>
                <a:gd name="T13" fmla="*/ 231 h 1309"/>
                <a:gd name="T14" fmla="*/ 837 w 2458"/>
                <a:gd name="T15" fmla="*/ 915 h 1309"/>
                <a:gd name="T16" fmla="*/ 841 w 2458"/>
                <a:gd name="T17" fmla="*/ 939 h 1309"/>
                <a:gd name="T18" fmla="*/ 911 w 2458"/>
                <a:gd name="T19" fmla="*/ 1000 h 1309"/>
                <a:gd name="T20" fmla="*/ 945 w 2458"/>
                <a:gd name="T21" fmla="*/ 1020 h 1309"/>
                <a:gd name="T22" fmla="*/ 955 w 2458"/>
                <a:gd name="T23" fmla="*/ 1017 h 1309"/>
                <a:gd name="T24" fmla="*/ 969 w 2458"/>
                <a:gd name="T25" fmla="*/ 983 h 1309"/>
                <a:gd name="T26" fmla="*/ 988 w 2458"/>
                <a:gd name="T27" fmla="*/ 1014 h 1309"/>
                <a:gd name="T28" fmla="*/ 1022 w 2458"/>
                <a:gd name="T29" fmla="*/ 1014 h 1309"/>
                <a:gd name="T30" fmla="*/ 1022 w 2458"/>
                <a:gd name="T31" fmla="*/ 990 h 1309"/>
                <a:gd name="T32" fmla="*/ 1070 w 2458"/>
                <a:gd name="T33" fmla="*/ 1014 h 1309"/>
                <a:gd name="T34" fmla="*/ 1060 w 2458"/>
                <a:gd name="T35" fmla="*/ 1074 h 1309"/>
                <a:gd name="T36" fmla="*/ 1126 w 2458"/>
                <a:gd name="T37" fmla="*/ 1081 h 1309"/>
                <a:gd name="T38" fmla="*/ 1170 w 2458"/>
                <a:gd name="T39" fmla="*/ 1098 h 1309"/>
                <a:gd name="T40" fmla="*/ 1234 w 2458"/>
                <a:gd name="T41" fmla="*/ 1112 h 1309"/>
                <a:gd name="T42" fmla="*/ 1278 w 2458"/>
                <a:gd name="T43" fmla="*/ 1139 h 1309"/>
                <a:gd name="T44" fmla="*/ 1314 w 2458"/>
                <a:gd name="T45" fmla="*/ 1106 h 1309"/>
                <a:gd name="T46" fmla="*/ 1372 w 2458"/>
                <a:gd name="T47" fmla="*/ 1118 h 1309"/>
                <a:gd name="T48" fmla="*/ 1413 w 2458"/>
                <a:gd name="T49" fmla="*/ 1173 h 1309"/>
                <a:gd name="T50" fmla="*/ 1426 w 2458"/>
                <a:gd name="T51" fmla="*/ 1173 h 1309"/>
                <a:gd name="T52" fmla="*/ 1426 w 2458"/>
                <a:gd name="T53" fmla="*/ 1210 h 1309"/>
                <a:gd name="T54" fmla="*/ 1463 w 2458"/>
                <a:gd name="T55" fmla="*/ 1223 h 1309"/>
                <a:gd name="T56" fmla="*/ 1504 w 2458"/>
                <a:gd name="T57" fmla="*/ 1187 h 1309"/>
                <a:gd name="T58" fmla="*/ 1530 w 2458"/>
                <a:gd name="T59" fmla="*/ 1196 h 1309"/>
                <a:gd name="T60" fmla="*/ 1574 w 2458"/>
                <a:gd name="T61" fmla="*/ 1196 h 1309"/>
                <a:gd name="T62" fmla="*/ 1587 w 2458"/>
                <a:gd name="T63" fmla="*/ 1237 h 1309"/>
                <a:gd name="T64" fmla="*/ 1664 w 2458"/>
                <a:gd name="T65" fmla="*/ 1268 h 1309"/>
                <a:gd name="T66" fmla="*/ 1688 w 2458"/>
                <a:gd name="T67" fmla="*/ 1254 h 1309"/>
                <a:gd name="T68" fmla="*/ 1719 w 2458"/>
                <a:gd name="T69" fmla="*/ 1190 h 1309"/>
                <a:gd name="T70" fmla="*/ 1739 w 2458"/>
                <a:gd name="T71" fmla="*/ 1190 h 1309"/>
                <a:gd name="T72" fmla="*/ 1755 w 2458"/>
                <a:gd name="T73" fmla="*/ 1223 h 1309"/>
                <a:gd name="T74" fmla="*/ 1822 w 2458"/>
                <a:gd name="T75" fmla="*/ 1234 h 1309"/>
                <a:gd name="T76" fmla="*/ 1930 w 2458"/>
                <a:gd name="T77" fmla="*/ 1271 h 1309"/>
                <a:gd name="T78" fmla="*/ 1960 w 2458"/>
                <a:gd name="T79" fmla="*/ 1254 h 1309"/>
                <a:gd name="T80" fmla="*/ 1974 w 2458"/>
                <a:gd name="T81" fmla="*/ 1217 h 1309"/>
                <a:gd name="T82" fmla="*/ 2045 w 2458"/>
                <a:gd name="T83" fmla="*/ 1217 h 1309"/>
                <a:gd name="T84" fmla="*/ 2078 w 2458"/>
                <a:gd name="T85" fmla="*/ 1231 h 1309"/>
                <a:gd name="T86" fmla="*/ 2122 w 2458"/>
                <a:gd name="T87" fmla="*/ 1196 h 1309"/>
                <a:gd name="T88" fmla="*/ 2142 w 2458"/>
                <a:gd name="T89" fmla="*/ 1196 h 1309"/>
                <a:gd name="T90" fmla="*/ 2152 w 2458"/>
                <a:gd name="T91" fmla="*/ 1223 h 1309"/>
                <a:gd name="T92" fmla="*/ 2219 w 2458"/>
                <a:gd name="T93" fmla="*/ 1223 h 1309"/>
                <a:gd name="T94" fmla="*/ 2246 w 2458"/>
                <a:gd name="T95" fmla="*/ 1190 h 1309"/>
                <a:gd name="T96" fmla="*/ 2277 w 2458"/>
                <a:gd name="T97" fmla="*/ 1196 h 1309"/>
                <a:gd name="T98" fmla="*/ 2310 w 2458"/>
                <a:gd name="T99" fmla="*/ 1237 h 1309"/>
                <a:gd name="T100" fmla="*/ 2360 w 2458"/>
                <a:gd name="T101" fmla="*/ 1268 h 1309"/>
                <a:gd name="T102" fmla="*/ 2415 w 2458"/>
                <a:gd name="T103" fmla="*/ 1281 h 1309"/>
                <a:gd name="T104" fmla="*/ 2458 w 2458"/>
                <a:gd name="T105" fmla="*/ 1309 h 1309"/>
                <a:gd name="T106" fmla="*/ 2454 w 2458"/>
                <a:gd name="T107" fmla="*/ 681 h 1309"/>
                <a:gd name="T108" fmla="*/ 2431 w 2458"/>
                <a:gd name="T109" fmla="*/ 501 h 1309"/>
                <a:gd name="T110" fmla="*/ 2431 w 2458"/>
                <a:gd name="T111" fmla="*/ 365 h 1309"/>
                <a:gd name="T112" fmla="*/ 2407 w 2458"/>
                <a:gd name="T113" fmla="*/ 251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8" h="1309">
                  <a:moveTo>
                    <a:pt x="2407" y="251"/>
                  </a:moveTo>
                  <a:lnTo>
                    <a:pt x="2395" y="67"/>
                  </a:lnTo>
                  <a:lnTo>
                    <a:pt x="1419" y="71"/>
                  </a:lnTo>
                  <a:lnTo>
                    <a:pt x="7" y="0"/>
                  </a:lnTo>
                  <a:lnTo>
                    <a:pt x="11" y="3"/>
                  </a:lnTo>
                  <a:lnTo>
                    <a:pt x="0" y="193"/>
                  </a:lnTo>
                  <a:lnTo>
                    <a:pt x="864" y="231"/>
                  </a:lnTo>
                  <a:lnTo>
                    <a:pt x="837" y="915"/>
                  </a:lnTo>
                  <a:lnTo>
                    <a:pt x="841" y="939"/>
                  </a:lnTo>
                  <a:lnTo>
                    <a:pt x="911" y="1000"/>
                  </a:lnTo>
                  <a:lnTo>
                    <a:pt x="945" y="1020"/>
                  </a:lnTo>
                  <a:lnTo>
                    <a:pt x="955" y="1017"/>
                  </a:lnTo>
                  <a:lnTo>
                    <a:pt x="969" y="983"/>
                  </a:lnTo>
                  <a:lnTo>
                    <a:pt x="988" y="1014"/>
                  </a:lnTo>
                  <a:lnTo>
                    <a:pt x="1022" y="1014"/>
                  </a:lnTo>
                  <a:lnTo>
                    <a:pt x="1022" y="990"/>
                  </a:lnTo>
                  <a:lnTo>
                    <a:pt x="1070" y="1014"/>
                  </a:lnTo>
                  <a:lnTo>
                    <a:pt x="1060" y="1074"/>
                  </a:lnTo>
                  <a:lnTo>
                    <a:pt x="1126" y="1081"/>
                  </a:lnTo>
                  <a:lnTo>
                    <a:pt x="1170" y="1098"/>
                  </a:lnTo>
                  <a:lnTo>
                    <a:pt x="1234" y="1112"/>
                  </a:lnTo>
                  <a:lnTo>
                    <a:pt x="1278" y="1139"/>
                  </a:lnTo>
                  <a:lnTo>
                    <a:pt x="1314" y="1106"/>
                  </a:lnTo>
                  <a:lnTo>
                    <a:pt x="1372" y="1118"/>
                  </a:lnTo>
                  <a:lnTo>
                    <a:pt x="1413" y="1173"/>
                  </a:lnTo>
                  <a:lnTo>
                    <a:pt x="1426" y="1173"/>
                  </a:lnTo>
                  <a:lnTo>
                    <a:pt x="1426" y="1210"/>
                  </a:lnTo>
                  <a:lnTo>
                    <a:pt x="1463" y="1223"/>
                  </a:lnTo>
                  <a:lnTo>
                    <a:pt x="1504" y="1187"/>
                  </a:lnTo>
                  <a:lnTo>
                    <a:pt x="1530" y="1196"/>
                  </a:lnTo>
                  <a:lnTo>
                    <a:pt x="1574" y="1196"/>
                  </a:lnTo>
                  <a:lnTo>
                    <a:pt x="1587" y="1237"/>
                  </a:lnTo>
                  <a:lnTo>
                    <a:pt x="1664" y="1268"/>
                  </a:lnTo>
                  <a:lnTo>
                    <a:pt x="1688" y="1254"/>
                  </a:lnTo>
                  <a:lnTo>
                    <a:pt x="1719" y="1190"/>
                  </a:lnTo>
                  <a:lnTo>
                    <a:pt x="1739" y="1190"/>
                  </a:lnTo>
                  <a:lnTo>
                    <a:pt x="1755" y="1223"/>
                  </a:lnTo>
                  <a:lnTo>
                    <a:pt x="1822" y="1234"/>
                  </a:lnTo>
                  <a:lnTo>
                    <a:pt x="1930" y="1271"/>
                  </a:lnTo>
                  <a:lnTo>
                    <a:pt x="1960" y="1254"/>
                  </a:lnTo>
                  <a:lnTo>
                    <a:pt x="1974" y="1217"/>
                  </a:lnTo>
                  <a:lnTo>
                    <a:pt x="2045" y="1217"/>
                  </a:lnTo>
                  <a:lnTo>
                    <a:pt x="2078" y="1231"/>
                  </a:lnTo>
                  <a:lnTo>
                    <a:pt x="2122" y="1196"/>
                  </a:lnTo>
                  <a:lnTo>
                    <a:pt x="2142" y="1196"/>
                  </a:lnTo>
                  <a:lnTo>
                    <a:pt x="2152" y="1223"/>
                  </a:lnTo>
                  <a:lnTo>
                    <a:pt x="2219" y="1223"/>
                  </a:lnTo>
                  <a:lnTo>
                    <a:pt x="2246" y="1190"/>
                  </a:lnTo>
                  <a:lnTo>
                    <a:pt x="2277" y="1196"/>
                  </a:lnTo>
                  <a:lnTo>
                    <a:pt x="2310" y="1237"/>
                  </a:lnTo>
                  <a:lnTo>
                    <a:pt x="2360" y="1268"/>
                  </a:lnTo>
                  <a:lnTo>
                    <a:pt x="2415" y="1281"/>
                  </a:lnTo>
                  <a:lnTo>
                    <a:pt x="2458" y="1309"/>
                  </a:lnTo>
                  <a:lnTo>
                    <a:pt x="2454" y="681"/>
                  </a:lnTo>
                  <a:lnTo>
                    <a:pt x="2431" y="501"/>
                  </a:lnTo>
                  <a:lnTo>
                    <a:pt x="2431" y="365"/>
                  </a:lnTo>
                  <a:lnTo>
                    <a:pt x="2407" y="251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53"/>
            <p:cNvSpPr>
              <a:spLocks/>
            </p:cNvSpPr>
            <p:nvPr/>
          </p:nvSpPr>
          <p:spPr bwMode="auto">
            <a:xfrm>
              <a:off x="3130928" y="3714162"/>
              <a:ext cx="1880857" cy="1848307"/>
            </a:xfrm>
            <a:custGeom>
              <a:avLst/>
              <a:gdLst>
                <a:gd name="T0" fmla="*/ 3812 w 3987"/>
                <a:gd name="T1" fmla="*/ 1139 h 3920"/>
                <a:gd name="T2" fmla="*/ 3681 w 3987"/>
                <a:gd name="T3" fmla="*/ 1112 h 3920"/>
                <a:gd name="T4" fmla="*/ 3530 w 3987"/>
                <a:gd name="T5" fmla="*/ 1044 h 3920"/>
                <a:gd name="T6" fmla="*/ 3442 w 3987"/>
                <a:gd name="T7" fmla="*/ 1030 h 3920"/>
                <a:gd name="T8" fmla="*/ 3345 w 3987"/>
                <a:gd name="T9" fmla="*/ 1003 h 3920"/>
                <a:gd name="T10" fmla="*/ 3197 w 3987"/>
                <a:gd name="T11" fmla="*/ 1024 h 3920"/>
                <a:gd name="T12" fmla="*/ 3045 w 3987"/>
                <a:gd name="T13" fmla="*/ 1041 h 3920"/>
                <a:gd name="T14" fmla="*/ 2942 w 3987"/>
                <a:gd name="T15" fmla="*/ 997 h 3920"/>
                <a:gd name="T16" fmla="*/ 2810 w 3987"/>
                <a:gd name="T17" fmla="*/ 1044 h 3920"/>
                <a:gd name="T18" fmla="*/ 2727 w 3987"/>
                <a:gd name="T19" fmla="*/ 994 h 3920"/>
                <a:gd name="T20" fmla="*/ 2649 w 3987"/>
                <a:gd name="T21" fmla="*/ 980 h 3920"/>
                <a:gd name="T22" fmla="*/ 2537 w 3987"/>
                <a:gd name="T23" fmla="*/ 913 h 3920"/>
                <a:gd name="T24" fmla="*/ 2393 w 3987"/>
                <a:gd name="T25" fmla="*/ 905 h 3920"/>
                <a:gd name="T26" fmla="*/ 2293 w 3987"/>
                <a:gd name="T27" fmla="*/ 821 h 3920"/>
                <a:gd name="T28" fmla="*/ 2211 w 3987"/>
                <a:gd name="T29" fmla="*/ 821 h 3920"/>
                <a:gd name="T30" fmla="*/ 2168 w 3987"/>
                <a:gd name="T31" fmla="*/ 827 h 3920"/>
                <a:gd name="T32" fmla="*/ 2060 w 3987"/>
                <a:gd name="T33" fmla="*/ 722 h 3920"/>
                <a:gd name="T34" fmla="*/ 1079 w 3987"/>
                <a:gd name="T35" fmla="*/ 1611 h 3920"/>
                <a:gd name="T36" fmla="*/ 40 w 3987"/>
                <a:gd name="T37" fmla="*/ 1614 h 3920"/>
                <a:gd name="T38" fmla="*/ 185 w 3987"/>
                <a:gd name="T39" fmla="*/ 1773 h 3920"/>
                <a:gd name="T40" fmla="*/ 423 w 3987"/>
                <a:gd name="T41" fmla="*/ 2017 h 3920"/>
                <a:gd name="T42" fmla="*/ 477 w 3987"/>
                <a:gd name="T43" fmla="*/ 2112 h 3920"/>
                <a:gd name="T44" fmla="*/ 568 w 3987"/>
                <a:gd name="T45" fmla="*/ 2428 h 3920"/>
                <a:gd name="T46" fmla="*/ 803 w 3987"/>
                <a:gd name="T47" fmla="*/ 2620 h 3920"/>
                <a:gd name="T48" fmla="*/ 897 w 3987"/>
                <a:gd name="T49" fmla="*/ 2678 h 3920"/>
                <a:gd name="T50" fmla="*/ 1008 w 3987"/>
                <a:gd name="T51" fmla="*/ 2675 h 3920"/>
                <a:gd name="T52" fmla="*/ 1132 w 3987"/>
                <a:gd name="T53" fmla="*/ 2461 h 3920"/>
                <a:gd name="T54" fmla="*/ 1549 w 3987"/>
                <a:gd name="T55" fmla="*/ 2472 h 3920"/>
                <a:gd name="T56" fmla="*/ 1634 w 3987"/>
                <a:gd name="T57" fmla="*/ 2576 h 3920"/>
                <a:gd name="T58" fmla="*/ 1764 w 3987"/>
                <a:gd name="T59" fmla="*/ 2719 h 3920"/>
                <a:gd name="T60" fmla="*/ 1858 w 3987"/>
                <a:gd name="T61" fmla="*/ 3025 h 3920"/>
                <a:gd name="T62" fmla="*/ 2043 w 3987"/>
                <a:gd name="T63" fmla="*/ 3245 h 3920"/>
                <a:gd name="T64" fmla="*/ 2101 w 3987"/>
                <a:gd name="T65" fmla="*/ 3376 h 3920"/>
                <a:gd name="T66" fmla="*/ 2128 w 3987"/>
                <a:gd name="T67" fmla="*/ 3459 h 3920"/>
                <a:gd name="T68" fmla="*/ 2178 w 3987"/>
                <a:gd name="T69" fmla="*/ 3536 h 3920"/>
                <a:gd name="T70" fmla="*/ 2360 w 3987"/>
                <a:gd name="T71" fmla="*/ 3764 h 3920"/>
                <a:gd name="T72" fmla="*/ 2565 w 3987"/>
                <a:gd name="T73" fmla="*/ 3845 h 3920"/>
                <a:gd name="T74" fmla="*/ 2770 w 3987"/>
                <a:gd name="T75" fmla="*/ 3920 h 3920"/>
                <a:gd name="T76" fmla="*/ 2807 w 3987"/>
                <a:gd name="T77" fmla="*/ 3818 h 3920"/>
                <a:gd name="T78" fmla="*/ 2760 w 3987"/>
                <a:gd name="T79" fmla="*/ 3489 h 3920"/>
                <a:gd name="T80" fmla="*/ 2804 w 3987"/>
                <a:gd name="T81" fmla="*/ 3197 h 3920"/>
                <a:gd name="T82" fmla="*/ 2989 w 3987"/>
                <a:gd name="T83" fmla="*/ 3089 h 3920"/>
                <a:gd name="T84" fmla="*/ 3218 w 3987"/>
                <a:gd name="T85" fmla="*/ 2950 h 3920"/>
                <a:gd name="T86" fmla="*/ 3533 w 3987"/>
                <a:gd name="T87" fmla="*/ 2736 h 3920"/>
                <a:gd name="T88" fmla="*/ 3809 w 3987"/>
                <a:gd name="T89" fmla="*/ 2559 h 3920"/>
                <a:gd name="T90" fmla="*/ 3933 w 3987"/>
                <a:gd name="T91" fmla="*/ 2420 h 3920"/>
                <a:gd name="T92" fmla="*/ 3930 w 3987"/>
                <a:gd name="T93" fmla="*/ 2225 h 3920"/>
                <a:gd name="T94" fmla="*/ 3977 w 3987"/>
                <a:gd name="T95" fmla="*/ 1990 h 3920"/>
                <a:gd name="T96" fmla="*/ 3886 w 3987"/>
                <a:gd name="T97" fmla="*/ 1766 h 3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87" h="3920">
                  <a:moveTo>
                    <a:pt x="3845" y="1699"/>
                  </a:moveTo>
                  <a:lnTo>
                    <a:pt x="3836" y="1634"/>
                  </a:lnTo>
                  <a:lnTo>
                    <a:pt x="3812" y="1139"/>
                  </a:lnTo>
                  <a:lnTo>
                    <a:pt x="3765" y="1119"/>
                  </a:lnTo>
                  <a:lnTo>
                    <a:pt x="3718" y="1142"/>
                  </a:lnTo>
                  <a:lnTo>
                    <a:pt x="3681" y="1112"/>
                  </a:lnTo>
                  <a:lnTo>
                    <a:pt x="3638" y="1088"/>
                  </a:lnTo>
                  <a:lnTo>
                    <a:pt x="3583" y="1075"/>
                  </a:lnTo>
                  <a:lnTo>
                    <a:pt x="3530" y="1044"/>
                  </a:lnTo>
                  <a:lnTo>
                    <a:pt x="3500" y="1003"/>
                  </a:lnTo>
                  <a:lnTo>
                    <a:pt x="3469" y="997"/>
                  </a:lnTo>
                  <a:lnTo>
                    <a:pt x="3442" y="1030"/>
                  </a:lnTo>
                  <a:lnTo>
                    <a:pt x="3375" y="1030"/>
                  </a:lnTo>
                  <a:lnTo>
                    <a:pt x="3365" y="1003"/>
                  </a:lnTo>
                  <a:lnTo>
                    <a:pt x="3345" y="1003"/>
                  </a:lnTo>
                  <a:lnTo>
                    <a:pt x="3301" y="1038"/>
                  </a:lnTo>
                  <a:lnTo>
                    <a:pt x="3268" y="1024"/>
                  </a:lnTo>
                  <a:lnTo>
                    <a:pt x="3197" y="1024"/>
                  </a:lnTo>
                  <a:lnTo>
                    <a:pt x="3183" y="1061"/>
                  </a:lnTo>
                  <a:lnTo>
                    <a:pt x="3153" y="1078"/>
                  </a:lnTo>
                  <a:lnTo>
                    <a:pt x="3045" y="1041"/>
                  </a:lnTo>
                  <a:lnTo>
                    <a:pt x="2978" y="1030"/>
                  </a:lnTo>
                  <a:lnTo>
                    <a:pt x="2962" y="997"/>
                  </a:lnTo>
                  <a:lnTo>
                    <a:pt x="2942" y="997"/>
                  </a:lnTo>
                  <a:lnTo>
                    <a:pt x="2911" y="1061"/>
                  </a:lnTo>
                  <a:lnTo>
                    <a:pt x="2887" y="1075"/>
                  </a:lnTo>
                  <a:lnTo>
                    <a:pt x="2810" y="1044"/>
                  </a:lnTo>
                  <a:lnTo>
                    <a:pt x="2797" y="1003"/>
                  </a:lnTo>
                  <a:lnTo>
                    <a:pt x="2753" y="1003"/>
                  </a:lnTo>
                  <a:lnTo>
                    <a:pt x="2727" y="994"/>
                  </a:lnTo>
                  <a:lnTo>
                    <a:pt x="2686" y="1030"/>
                  </a:lnTo>
                  <a:lnTo>
                    <a:pt x="2649" y="1017"/>
                  </a:lnTo>
                  <a:lnTo>
                    <a:pt x="2649" y="980"/>
                  </a:lnTo>
                  <a:lnTo>
                    <a:pt x="2636" y="980"/>
                  </a:lnTo>
                  <a:lnTo>
                    <a:pt x="2595" y="925"/>
                  </a:lnTo>
                  <a:lnTo>
                    <a:pt x="2537" y="913"/>
                  </a:lnTo>
                  <a:lnTo>
                    <a:pt x="2501" y="946"/>
                  </a:lnTo>
                  <a:lnTo>
                    <a:pt x="2457" y="919"/>
                  </a:lnTo>
                  <a:lnTo>
                    <a:pt x="2393" y="905"/>
                  </a:lnTo>
                  <a:lnTo>
                    <a:pt x="2349" y="888"/>
                  </a:lnTo>
                  <a:lnTo>
                    <a:pt x="2283" y="881"/>
                  </a:lnTo>
                  <a:lnTo>
                    <a:pt x="2293" y="821"/>
                  </a:lnTo>
                  <a:lnTo>
                    <a:pt x="2245" y="797"/>
                  </a:lnTo>
                  <a:lnTo>
                    <a:pt x="2245" y="821"/>
                  </a:lnTo>
                  <a:lnTo>
                    <a:pt x="2211" y="821"/>
                  </a:lnTo>
                  <a:lnTo>
                    <a:pt x="2188" y="790"/>
                  </a:lnTo>
                  <a:lnTo>
                    <a:pt x="2178" y="824"/>
                  </a:lnTo>
                  <a:lnTo>
                    <a:pt x="2168" y="827"/>
                  </a:lnTo>
                  <a:lnTo>
                    <a:pt x="2134" y="807"/>
                  </a:lnTo>
                  <a:lnTo>
                    <a:pt x="2064" y="746"/>
                  </a:lnTo>
                  <a:lnTo>
                    <a:pt x="2060" y="722"/>
                  </a:lnTo>
                  <a:lnTo>
                    <a:pt x="2087" y="38"/>
                  </a:lnTo>
                  <a:lnTo>
                    <a:pt x="1206" y="0"/>
                  </a:lnTo>
                  <a:lnTo>
                    <a:pt x="1079" y="1611"/>
                  </a:lnTo>
                  <a:lnTo>
                    <a:pt x="0" y="1530"/>
                  </a:lnTo>
                  <a:lnTo>
                    <a:pt x="9" y="1607"/>
                  </a:lnTo>
                  <a:lnTo>
                    <a:pt x="40" y="1614"/>
                  </a:lnTo>
                  <a:lnTo>
                    <a:pt x="83" y="1661"/>
                  </a:lnTo>
                  <a:lnTo>
                    <a:pt x="107" y="1733"/>
                  </a:lnTo>
                  <a:lnTo>
                    <a:pt x="185" y="1773"/>
                  </a:lnTo>
                  <a:lnTo>
                    <a:pt x="205" y="1824"/>
                  </a:lnTo>
                  <a:lnTo>
                    <a:pt x="342" y="1980"/>
                  </a:lnTo>
                  <a:lnTo>
                    <a:pt x="423" y="2017"/>
                  </a:lnTo>
                  <a:lnTo>
                    <a:pt x="444" y="2051"/>
                  </a:lnTo>
                  <a:lnTo>
                    <a:pt x="470" y="2064"/>
                  </a:lnTo>
                  <a:lnTo>
                    <a:pt x="477" y="2112"/>
                  </a:lnTo>
                  <a:lnTo>
                    <a:pt x="531" y="2217"/>
                  </a:lnTo>
                  <a:lnTo>
                    <a:pt x="531" y="2350"/>
                  </a:lnTo>
                  <a:lnTo>
                    <a:pt x="568" y="2428"/>
                  </a:lnTo>
                  <a:lnTo>
                    <a:pt x="688" y="2556"/>
                  </a:lnTo>
                  <a:lnTo>
                    <a:pt x="776" y="2590"/>
                  </a:lnTo>
                  <a:lnTo>
                    <a:pt x="803" y="2620"/>
                  </a:lnTo>
                  <a:lnTo>
                    <a:pt x="803" y="2631"/>
                  </a:lnTo>
                  <a:lnTo>
                    <a:pt x="867" y="2672"/>
                  </a:lnTo>
                  <a:lnTo>
                    <a:pt x="897" y="2678"/>
                  </a:lnTo>
                  <a:lnTo>
                    <a:pt x="928" y="2698"/>
                  </a:lnTo>
                  <a:lnTo>
                    <a:pt x="971" y="2712"/>
                  </a:lnTo>
                  <a:lnTo>
                    <a:pt x="1008" y="2675"/>
                  </a:lnTo>
                  <a:lnTo>
                    <a:pt x="1082" y="2573"/>
                  </a:lnTo>
                  <a:lnTo>
                    <a:pt x="1096" y="2512"/>
                  </a:lnTo>
                  <a:lnTo>
                    <a:pt x="1132" y="2461"/>
                  </a:lnTo>
                  <a:lnTo>
                    <a:pt x="1264" y="2408"/>
                  </a:lnTo>
                  <a:lnTo>
                    <a:pt x="1317" y="2441"/>
                  </a:lnTo>
                  <a:lnTo>
                    <a:pt x="1549" y="2472"/>
                  </a:lnTo>
                  <a:lnTo>
                    <a:pt x="1590" y="2509"/>
                  </a:lnTo>
                  <a:lnTo>
                    <a:pt x="1590" y="2526"/>
                  </a:lnTo>
                  <a:lnTo>
                    <a:pt x="1634" y="2576"/>
                  </a:lnTo>
                  <a:lnTo>
                    <a:pt x="1731" y="2665"/>
                  </a:lnTo>
                  <a:lnTo>
                    <a:pt x="1731" y="2689"/>
                  </a:lnTo>
                  <a:lnTo>
                    <a:pt x="1764" y="2719"/>
                  </a:lnTo>
                  <a:lnTo>
                    <a:pt x="1775" y="2787"/>
                  </a:lnTo>
                  <a:lnTo>
                    <a:pt x="1863" y="2990"/>
                  </a:lnTo>
                  <a:lnTo>
                    <a:pt x="1858" y="3025"/>
                  </a:lnTo>
                  <a:lnTo>
                    <a:pt x="1929" y="3065"/>
                  </a:lnTo>
                  <a:lnTo>
                    <a:pt x="1987" y="3173"/>
                  </a:lnTo>
                  <a:lnTo>
                    <a:pt x="2043" y="3245"/>
                  </a:lnTo>
                  <a:lnTo>
                    <a:pt x="2094" y="3265"/>
                  </a:lnTo>
                  <a:lnTo>
                    <a:pt x="2121" y="3306"/>
                  </a:lnTo>
                  <a:lnTo>
                    <a:pt x="2101" y="3376"/>
                  </a:lnTo>
                  <a:lnTo>
                    <a:pt x="2111" y="3394"/>
                  </a:lnTo>
                  <a:lnTo>
                    <a:pt x="2131" y="3401"/>
                  </a:lnTo>
                  <a:lnTo>
                    <a:pt x="2128" y="3459"/>
                  </a:lnTo>
                  <a:lnTo>
                    <a:pt x="2117" y="3468"/>
                  </a:lnTo>
                  <a:lnTo>
                    <a:pt x="2128" y="3506"/>
                  </a:lnTo>
                  <a:lnTo>
                    <a:pt x="2178" y="3536"/>
                  </a:lnTo>
                  <a:lnTo>
                    <a:pt x="2202" y="3645"/>
                  </a:lnTo>
                  <a:lnTo>
                    <a:pt x="2236" y="3709"/>
                  </a:lnTo>
                  <a:lnTo>
                    <a:pt x="2360" y="3764"/>
                  </a:lnTo>
                  <a:lnTo>
                    <a:pt x="2443" y="3784"/>
                  </a:lnTo>
                  <a:lnTo>
                    <a:pt x="2514" y="3834"/>
                  </a:lnTo>
                  <a:lnTo>
                    <a:pt x="2565" y="3845"/>
                  </a:lnTo>
                  <a:lnTo>
                    <a:pt x="2589" y="3834"/>
                  </a:lnTo>
                  <a:lnTo>
                    <a:pt x="2675" y="3855"/>
                  </a:lnTo>
                  <a:lnTo>
                    <a:pt x="2770" y="3920"/>
                  </a:lnTo>
                  <a:lnTo>
                    <a:pt x="2821" y="3885"/>
                  </a:lnTo>
                  <a:lnTo>
                    <a:pt x="2834" y="3862"/>
                  </a:lnTo>
                  <a:lnTo>
                    <a:pt x="2807" y="3818"/>
                  </a:lnTo>
                  <a:lnTo>
                    <a:pt x="2790" y="3716"/>
                  </a:lnTo>
                  <a:lnTo>
                    <a:pt x="2746" y="3564"/>
                  </a:lnTo>
                  <a:lnTo>
                    <a:pt x="2760" y="3489"/>
                  </a:lnTo>
                  <a:lnTo>
                    <a:pt x="2827" y="3259"/>
                  </a:lnTo>
                  <a:lnTo>
                    <a:pt x="2787" y="3228"/>
                  </a:lnTo>
                  <a:lnTo>
                    <a:pt x="2804" y="3197"/>
                  </a:lnTo>
                  <a:lnTo>
                    <a:pt x="2871" y="3190"/>
                  </a:lnTo>
                  <a:lnTo>
                    <a:pt x="2934" y="3098"/>
                  </a:lnTo>
                  <a:lnTo>
                    <a:pt x="2989" y="3089"/>
                  </a:lnTo>
                  <a:lnTo>
                    <a:pt x="3083" y="3031"/>
                  </a:lnTo>
                  <a:lnTo>
                    <a:pt x="3113" y="3007"/>
                  </a:lnTo>
                  <a:lnTo>
                    <a:pt x="3218" y="2950"/>
                  </a:lnTo>
                  <a:lnTo>
                    <a:pt x="3307" y="2912"/>
                  </a:lnTo>
                  <a:lnTo>
                    <a:pt x="3442" y="2825"/>
                  </a:lnTo>
                  <a:lnTo>
                    <a:pt x="3533" y="2736"/>
                  </a:lnTo>
                  <a:lnTo>
                    <a:pt x="3630" y="2665"/>
                  </a:lnTo>
                  <a:lnTo>
                    <a:pt x="3648" y="2634"/>
                  </a:lnTo>
                  <a:lnTo>
                    <a:pt x="3809" y="2559"/>
                  </a:lnTo>
                  <a:lnTo>
                    <a:pt x="3916" y="2533"/>
                  </a:lnTo>
                  <a:lnTo>
                    <a:pt x="3910" y="2472"/>
                  </a:lnTo>
                  <a:lnTo>
                    <a:pt x="3933" y="2420"/>
                  </a:lnTo>
                  <a:lnTo>
                    <a:pt x="3944" y="2298"/>
                  </a:lnTo>
                  <a:lnTo>
                    <a:pt x="3953" y="2258"/>
                  </a:lnTo>
                  <a:lnTo>
                    <a:pt x="3930" y="2225"/>
                  </a:lnTo>
                  <a:lnTo>
                    <a:pt x="3977" y="2142"/>
                  </a:lnTo>
                  <a:lnTo>
                    <a:pt x="3987" y="2003"/>
                  </a:lnTo>
                  <a:lnTo>
                    <a:pt x="3977" y="1990"/>
                  </a:lnTo>
                  <a:lnTo>
                    <a:pt x="3974" y="1939"/>
                  </a:lnTo>
                  <a:lnTo>
                    <a:pt x="3903" y="1848"/>
                  </a:lnTo>
                  <a:lnTo>
                    <a:pt x="3886" y="1766"/>
                  </a:lnTo>
                  <a:lnTo>
                    <a:pt x="3845" y="1699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54"/>
            <p:cNvSpPr>
              <a:spLocks/>
            </p:cNvSpPr>
            <p:nvPr/>
          </p:nvSpPr>
          <p:spPr bwMode="auto">
            <a:xfrm>
              <a:off x="4444273" y="5174692"/>
              <a:ext cx="93406" cy="353811"/>
            </a:xfrm>
            <a:custGeom>
              <a:avLst/>
              <a:gdLst>
                <a:gd name="T0" fmla="*/ 198 w 198"/>
                <a:gd name="T1" fmla="*/ 5 h 750"/>
                <a:gd name="T2" fmla="*/ 189 w 198"/>
                <a:gd name="T3" fmla="*/ 0 h 750"/>
                <a:gd name="T4" fmla="*/ 138 w 198"/>
                <a:gd name="T5" fmla="*/ 62 h 750"/>
                <a:gd name="T6" fmla="*/ 81 w 198"/>
                <a:gd name="T7" fmla="*/ 150 h 750"/>
                <a:gd name="T8" fmla="*/ 27 w 198"/>
                <a:gd name="T9" fmla="*/ 262 h 750"/>
                <a:gd name="T10" fmla="*/ 0 w 198"/>
                <a:gd name="T11" fmla="*/ 397 h 750"/>
                <a:gd name="T12" fmla="*/ 10 w 198"/>
                <a:gd name="T13" fmla="*/ 513 h 750"/>
                <a:gd name="T14" fmla="*/ 57 w 198"/>
                <a:gd name="T15" fmla="*/ 631 h 750"/>
                <a:gd name="T16" fmla="*/ 65 w 198"/>
                <a:gd name="T17" fmla="*/ 750 h 750"/>
                <a:gd name="T18" fmla="*/ 77 w 198"/>
                <a:gd name="T19" fmla="*/ 747 h 750"/>
                <a:gd name="T20" fmla="*/ 77 w 198"/>
                <a:gd name="T21" fmla="*/ 720 h 750"/>
                <a:gd name="T22" fmla="*/ 71 w 198"/>
                <a:gd name="T23" fmla="*/ 639 h 750"/>
                <a:gd name="T24" fmla="*/ 27 w 198"/>
                <a:gd name="T25" fmla="*/ 520 h 750"/>
                <a:gd name="T26" fmla="*/ 14 w 198"/>
                <a:gd name="T27" fmla="*/ 417 h 750"/>
                <a:gd name="T28" fmla="*/ 18 w 198"/>
                <a:gd name="T29" fmla="*/ 330 h 750"/>
                <a:gd name="T30" fmla="*/ 51 w 198"/>
                <a:gd name="T31" fmla="*/ 222 h 750"/>
                <a:gd name="T32" fmla="*/ 198 w 198"/>
                <a:gd name="T33" fmla="*/ 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750">
                  <a:moveTo>
                    <a:pt x="198" y="5"/>
                  </a:moveTo>
                  <a:lnTo>
                    <a:pt x="189" y="0"/>
                  </a:lnTo>
                  <a:lnTo>
                    <a:pt x="138" y="62"/>
                  </a:lnTo>
                  <a:lnTo>
                    <a:pt x="81" y="150"/>
                  </a:lnTo>
                  <a:lnTo>
                    <a:pt x="27" y="262"/>
                  </a:lnTo>
                  <a:lnTo>
                    <a:pt x="0" y="397"/>
                  </a:lnTo>
                  <a:lnTo>
                    <a:pt x="10" y="513"/>
                  </a:lnTo>
                  <a:lnTo>
                    <a:pt x="57" y="631"/>
                  </a:lnTo>
                  <a:lnTo>
                    <a:pt x="65" y="750"/>
                  </a:lnTo>
                  <a:lnTo>
                    <a:pt x="77" y="747"/>
                  </a:lnTo>
                  <a:lnTo>
                    <a:pt x="77" y="720"/>
                  </a:lnTo>
                  <a:lnTo>
                    <a:pt x="71" y="639"/>
                  </a:lnTo>
                  <a:lnTo>
                    <a:pt x="27" y="520"/>
                  </a:lnTo>
                  <a:lnTo>
                    <a:pt x="14" y="417"/>
                  </a:lnTo>
                  <a:lnTo>
                    <a:pt x="18" y="330"/>
                  </a:lnTo>
                  <a:lnTo>
                    <a:pt x="51" y="222"/>
                  </a:lnTo>
                  <a:lnTo>
                    <a:pt x="198" y="5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bg1">
                  <a:lumMod val="7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56"/>
            <p:cNvSpPr>
              <a:spLocks/>
            </p:cNvSpPr>
            <p:nvPr/>
          </p:nvSpPr>
          <p:spPr bwMode="auto">
            <a:xfrm>
              <a:off x="4843372" y="3724068"/>
              <a:ext cx="670825" cy="612801"/>
            </a:xfrm>
            <a:custGeom>
              <a:avLst/>
              <a:gdLst>
                <a:gd name="T0" fmla="*/ 1312 w 1423"/>
                <a:gd name="T1" fmla="*/ 47 h 1301"/>
                <a:gd name="T2" fmla="*/ 1282 w 1423"/>
                <a:gd name="T3" fmla="*/ 0 h 1301"/>
                <a:gd name="T4" fmla="*/ 0 w 1423"/>
                <a:gd name="T5" fmla="*/ 37 h 1301"/>
                <a:gd name="T6" fmla="*/ 24 w 1423"/>
                <a:gd name="T7" fmla="*/ 151 h 1301"/>
                <a:gd name="T8" fmla="*/ 24 w 1423"/>
                <a:gd name="T9" fmla="*/ 287 h 1301"/>
                <a:gd name="T10" fmla="*/ 47 w 1423"/>
                <a:gd name="T11" fmla="*/ 467 h 1301"/>
                <a:gd name="T12" fmla="*/ 51 w 1423"/>
                <a:gd name="T13" fmla="*/ 1091 h 1301"/>
                <a:gd name="T14" fmla="*/ 88 w 1423"/>
                <a:gd name="T15" fmla="*/ 1121 h 1301"/>
                <a:gd name="T16" fmla="*/ 135 w 1423"/>
                <a:gd name="T17" fmla="*/ 1098 h 1301"/>
                <a:gd name="T18" fmla="*/ 182 w 1423"/>
                <a:gd name="T19" fmla="*/ 1118 h 1301"/>
                <a:gd name="T20" fmla="*/ 192 w 1423"/>
                <a:gd name="T21" fmla="*/ 1301 h 1301"/>
                <a:gd name="T22" fmla="*/ 1046 w 1423"/>
                <a:gd name="T23" fmla="*/ 1291 h 1301"/>
                <a:gd name="T24" fmla="*/ 1070 w 1423"/>
                <a:gd name="T25" fmla="*/ 1247 h 1301"/>
                <a:gd name="T26" fmla="*/ 1063 w 1423"/>
                <a:gd name="T27" fmla="*/ 1173 h 1301"/>
                <a:gd name="T28" fmla="*/ 1043 w 1423"/>
                <a:gd name="T29" fmla="*/ 1125 h 1301"/>
                <a:gd name="T30" fmla="*/ 1063 w 1423"/>
                <a:gd name="T31" fmla="*/ 1101 h 1301"/>
                <a:gd name="T32" fmla="*/ 1043 w 1423"/>
                <a:gd name="T33" fmla="*/ 1067 h 1301"/>
                <a:gd name="T34" fmla="*/ 1049 w 1423"/>
                <a:gd name="T35" fmla="*/ 1037 h 1301"/>
                <a:gd name="T36" fmla="*/ 1063 w 1423"/>
                <a:gd name="T37" fmla="*/ 935 h 1301"/>
                <a:gd name="T38" fmla="*/ 1114 w 1423"/>
                <a:gd name="T39" fmla="*/ 892 h 1301"/>
                <a:gd name="T40" fmla="*/ 1103 w 1423"/>
                <a:gd name="T41" fmla="*/ 857 h 1301"/>
                <a:gd name="T42" fmla="*/ 1161 w 1423"/>
                <a:gd name="T43" fmla="*/ 773 h 1301"/>
                <a:gd name="T44" fmla="*/ 1208 w 1423"/>
                <a:gd name="T45" fmla="*/ 756 h 1301"/>
                <a:gd name="T46" fmla="*/ 1208 w 1423"/>
                <a:gd name="T47" fmla="*/ 715 h 1301"/>
                <a:gd name="T48" fmla="*/ 1194 w 1423"/>
                <a:gd name="T49" fmla="*/ 695 h 1301"/>
                <a:gd name="T50" fmla="*/ 1241 w 1423"/>
                <a:gd name="T51" fmla="*/ 606 h 1301"/>
                <a:gd name="T52" fmla="*/ 1285 w 1423"/>
                <a:gd name="T53" fmla="*/ 586 h 1301"/>
                <a:gd name="T54" fmla="*/ 1282 w 1423"/>
                <a:gd name="T55" fmla="*/ 528 h 1301"/>
                <a:gd name="T56" fmla="*/ 1322 w 1423"/>
                <a:gd name="T57" fmla="*/ 508 h 1301"/>
                <a:gd name="T58" fmla="*/ 1335 w 1423"/>
                <a:gd name="T59" fmla="*/ 433 h 1301"/>
                <a:gd name="T60" fmla="*/ 1312 w 1423"/>
                <a:gd name="T61" fmla="*/ 372 h 1301"/>
                <a:gd name="T62" fmla="*/ 1379 w 1423"/>
                <a:gd name="T63" fmla="*/ 335 h 1301"/>
                <a:gd name="T64" fmla="*/ 1382 w 1423"/>
                <a:gd name="T65" fmla="*/ 295 h 1301"/>
                <a:gd name="T66" fmla="*/ 1423 w 1423"/>
                <a:gd name="T67" fmla="*/ 169 h 1301"/>
                <a:gd name="T68" fmla="*/ 1343 w 1423"/>
                <a:gd name="T69" fmla="*/ 186 h 1301"/>
                <a:gd name="T70" fmla="*/ 1241 w 1423"/>
                <a:gd name="T71" fmla="*/ 179 h 1301"/>
                <a:gd name="T72" fmla="*/ 1252 w 1423"/>
                <a:gd name="T73" fmla="*/ 131 h 1301"/>
                <a:gd name="T74" fmla="*/ 1305 w 1423"/>
                <a:gd name="T75" fmla="*/ 84 h 1301"/>
                <a:gd name="T76" fmla="*/ 1312 w 1423"/>
                <a:gd name="T77" fmla="*/ 47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3" h="1301">
                  <a:moveTo>
                    <a:pt x="1312" y="47"/>
                  </a:moveTo>
                  <a:lnTo>
                    <a:pt x="1282" y="0"/>
                  </a:lnTo>
                  <a:lnTo>
                    <a:pt x="0" y="37"/>
                  </a:lnTo>
                  <a:lnTo>
                    <a:pt x="24" y="151"/>
                  </a:lnTo>
                  <a:lnTo>
                    <a:pt x="24" y="287"/>
                  </a:lnTo>
                  <a:lnTo>
                    <a:pt x="47" y="467"/>
                  </a:lnTo>
                  <a:lnTo>
                    <a:pt x="51" y="1091"/>
                  </a:lnTo>
                  <a:lnTo>
                    <a:pt x="88" y="1121"/>
                  </a:lnTo>
                  <a:lnTo>
                    <a:pt x="135" y="1098"/>
                  </a:lnTo>
                  <a:lnTo>
                    <a:pt x="182" y="1118"/>
                  </a:lnTo>
                  <a:lnTo>
                    <a:pt x="192" y="1301"/>
                  </a:lnTo>
                  <a:lnTo>
                    <a:pt x="1046" y="1291"/>
                  </a:lnTo>
                  <a:lnTo>
                    <a:pt x="1070" y="1247"/>
                  </a:lnTo>
                  <a:lnTo>
                    <a:pt x="1063" y="1173"/>
                  </a:lnTo>
                  <a:lnTo>
                    <a:pt x="1043" y="1125"/>
                  </a:lnTo>
                  <a:lnTo>
                    <a:pt x="1063" y="1101"/>
                  </a:lnTo>
                  <a:lnTo>
                    <a:pt x="1043" y="1067"/>
                  </a:lnTo>
                  <a:lnTo>
                    <a:pt x="1049" y="1037"/>
                  </a:lnTo>
                  <a:lnTo>
                    <a:pt x="1063" y="935"/>
                  </a:lnTo>
                  <a:lnTo>
                    <a:pt x="1114" y="892"/>
                  </a:lnTo>
                  <a:lnTo>
                    <a:pt x="1103" y="857"/>
                  </a:lnTo>
                  <a:lnTo>
                    <a:pt x="1161" y="773"/>
                  </a:lnTo>
                  <a:lnTo>
                    <a:pt x="1208" y="756"/>
                  </a:lnTo>
                  <a:lnTo>
                    <a:pt x="1208" y="715"/>
                  </a:lnTo>
                  <a:lnTo>
                    <a:pt x="1194" y="695"/>
                  </a:lnTo>
                  <a:lnTo>
                    <a:pt x="1241" y="606"/>
                  </a:lnTo>
                  <a:lnTo>
                    <a:pt x="1285" y="586"/>
                  </a:lnTo>
                  <a:lnTo>
                    <a:pt x="1282" y="528"/>
                  </a:lnTo>
                  <a:lnTo>
                    <a:pt x="1322" y="508"/>
                  </a:lnTo>
                  <a:lnTo>
                    <a:pt x="1335" y="433"/>
                  </a:lnTo>
                  <a:lnTo>
                    <a:pt x="1312" y="372"/>
                  </a:lnTo>
                  <a:lnTo>
                    <a:pt x="1379" y="335"/>
                  </a:lnTo>
                  <a:lnTo>
                    <a:pt x="1382" y="295"/>
                  </a:lnTo>
                  <a:lnTo>
                    <a:pt x="1423" y="169"/>
                  </a:lnTo>
                  <a:lnTo>
                    <a:pt x="1343" y="186"/>
                  </a:lnTo>
                  <a:lnTo>
                    <a:pt x="1241" y="179"/>
                  </a:lnTo>
                  <a:lnTo>
                    <a:pt x="1252" y="131"/>
                  </a:lnTo>
                  <a:lnTo>
                    <a:pt x="1305" y="84"/>
                  </a:lnTo>
                  <a:lnTo>
                    <a:pt x="1312" y="47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8"/>
            <p:cNvSpPr>
              <a:spLocks/>
            </p:cNvSpPr>
            <p:nvPr/>
          </p:nvSpPr>
          <p:spPr bwMode="auto">
            <a:xfrm>
              <a:off x="5740636" y="3926448"/>
              <a:ext cx="512318" cy="844901"/>
            </a:xfrm>
            <a:custGeom>
              <a:avLst/>
              <a:gdLst>
                <a:gd name="T0" fmla="*/ 773 w 1088"/>
                <a:gd name="T1" fmla="*/ 126 h 1790"/>
                <a:gd name="T2" fmla="*/ 759 w 1088"/>
                <a:gd name="T3" fmla="*/ 37 h 1790"/>
                <a:gd name="T4" fmla="*/ 762 w 1088"/>
                <a:gd name="T5" fmla="*/ 0 h 1790"/>
                <a:gd name="T6" fmla="*/ 16 w 1088"/>
                <a:gd name="T7" fmla="*/ 65 h 1790"/>
                <a:gd name="T8" fmla="*/ 0 w 1088"/>
                <a:gd name="T9" fmla="*/ 1187 h 1790"/>
                <a:gd name="T10" fmla="*/ 70 w 1088"/>
                <a:gd name="T11" fmla="*/ 1743 h 1790"/>
                <a:gd name="T12" fmla="*/ 113 w 1088"/>
                <a:gd name="T13" fmla="*/ 1743 h 1790"/>
                <a:gd name="T14" fmla="*/ 124 w 1088"/>
                <a:gd name="T15" fmla="*/ 1746 h 1790"/>
                <a:gd name="T16" fmla="*/ 147 w 1088"/>
                <a:gd name="T17" fmla="*/ 1702 h 1790"/>
                <a:gd name="T18" fmla="*/ 171 w 1088"/>
                <a:gd name="T19" fmla="*/ 1627 h 1790"/>
                <a:gd name="T20" fmla="*/ 207 w 1088"/>
                <a:gd name="T21" fmla="*/ 1641 h 1790"/>
                <a:gd name="T22" fmla="*/ 259 w 1088"/>
                <a:gd name="T23" fmla="*/ 1736 h 1790"/>
                <a:gd name="T24" fmla="*/ 259 w 1088"/>
                <a:gd name="T25" fmla="*/ 1752 h 1790"/>
                <a:gd name="T26" fmla="*/ 215 w 1088"/>
                <a:gd name="T27" fmla="*/ 1786 h 1790"/>
                <a:gd name="T28" fmla="*/ 259 w 1088"/>
                <a:gd name="T29" fmla="*/ 1790 h 1790"/>
                <a:gd name="T30" fmla="*/ 365 w 1088"/>
                <a:gd name="T31" fmla="*/ 1749 h 1790"/>
                <a:gd name="T32" fmla="*/ 356 w 1088"/>
                <a:gd name="T33" fmla="*/ 1621 h 1790"/>
                <a:gd name="T34" fmla="*/ 312 w 1088"/>
                <a:gd name="T35" fmla="*/ 1587 h 1790"/>
                <a:gd name="T36" fmla="*/ 282 w 1088"/>
                <a:gd name="T37" fmla="*/ 1557 h 1790"/>
                <a:gd name="T38" fmla="*/ 288 w 1088"/>
                <a:gd name="T39" fmla="*/ 1505 h 1790"/>
                <a:gd name="T40" fmla="*/ 985 w 1088"/>
                <a:gd name="T41" fmla="*/ 1427 h 1790"/>
                <a:gd name="T42" fmla="*/ 1088 w 1088"/>
                <a:gd name="T43" fmla="*/ 1427 h 1790"/>
                <a:gd name="T44" fmla="*/ 1076 w 1088"/>
                <a:gd name="T45" fmla="*/ 1369 h 1790"/>
                <a:gd name="T46" fmla="*/ 1052 w 1088"/>
                <a:gd name="T47" fmla="*/ 1357 h 1790"/>
                <a:gd name="T48" fmla="*/ 1038 w 1088"/>
                <a:gd name="T49" fmla="*/ 1343 h 1790"/>
                <a:gd name="T50" fmla="*/ 1052 w 1088"/>
                <a:gd name="T51" fmla="*/ 1302 h 1790"/>
                <a:gd name="T52" fmla="*/ 1048 w 1088"/>
                <a:gd name="T53" fmla="*/ 1213 h 1790"/>
                <a:gd name="T54" fmla="*/ 1021 w 1088"/>
                <a:gd name="T55" fmla="*/ 1143 h 1790"/>
                <a:gd name="T56" fmla="*/ 1032 w 1088"/>
                <a:gd name="T57" fmla="*/ 1058 h 1790"/>
                <a:gd name="T58" fmla="*/ 1062 w 1088"/>
                <a:gd name="T59" fmla="*/ 976 h 1790"/>
                <a:gd name="T60" fmla="*/ 1058 w 1088"/>
                <a:gd name="T61" fmla="*/ 943 h 1790"/>
                <a:gd name="T62" fmla="*/ 1029 w 1088"/>
                <a:gd name="T63" fmla="*/ 929 h 1790"/>
                <a:gd name="T64" fmla="*/ 1018 w 1088"/>
                <a:gd name="T65" fmla="*/ 874 h 1790"/>
                <a:gd name="T66" fmla="*/ 977 w 1088"/>
                <a:gd name="T67" fmla="*/ 817 h 1790"/>
                <a:gd name="T68" fmla="*/ 941 w 1088"/>
                <a:gd name="T69" fmla="*/ 715 h 1790"/>
                <a:gd name="T70" fmla="*/ 917 w 1088"/>
                <a:gd name="T71" fmla="*/ 601 h 1790"/>
                <a:gd name="T72" fmla="*/ 891 w 1088"/>
                <a:gd name="T73" fmla="*/ 518 h 1790"/>
                <a:gd name="T74" fmla="*/ 830 w 1088"/>
                <a:gd name="T75" fmla="*/ 257 h 1790"/>
                <a:gd name="T76" fmla="*/ 773 w 1088"/>
                <a:gd name="T77" fmla="*/ 126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8" h="1790">
                  <a:moveTo>
                    <a:pt x="773" y="126"/>
                  </a:moveTo>
                  <a:lnTo>
                    <a:pt x="759" y="37"/>
                  </a:lnTo>
                  <a:lnTo>
                    <a:pt x="762" y="0"/>
                  </a:lnTo>
                  <a:lnTo>
                    <a:pt x="16" y="65"/>
                  </a:lnTo>
                  <a:lnTo>
                    <a:pt x="0" y="1187"/>
                  </a:lnTo>
                  <a:lnTo>
                    <a:pt x="70" y="1743"/>
                  </a:lnTo>
                  <a:lnTo>
                    <a:pt x="113" y="1743"/>
                  </a:lnTo>
                  <a:lnTo>
                    <a:pt x="124" y="1746"/>
                  </a:lnTo>
                  <a:lnTo>
                    <a:pt x="147" y="1702"/>
                  </a:lnTo>
                  <a:lnTo>
                    <a:pt x="171" y="1627"/>
                  </a:lnTo>
                  <a:lnTo>
                    <a:pt x="207" y="1641"/>
                  </a:lnTo>
                  <a:lnTo>
                    <a:pt x="259" y="1736"/>
                  </a:lnTo>
                  <a:lnTo>
                    <a:pt x="259" y="1752"/>
                  </a:lnTo>
                  <a:lnTo>
                    <a:pt x="215" y="1786"/>
                  </a:lnTo>
                  <a:lnTo>
                    <a:pt x="259" y="1790"/>
                  </a:lnTo>
                  <a:lnTo>
                    <a:pt x="365" y="1749"/>
                  </a:lnTo>
                  <a:lnTo>
                    <a:pt x="356" y="1621"/>
                  </a:lnTo>
                  <a:lnTo>
                    <a:pt x="312" y="1587"/>
                  </a:lnTo>
                  <a:lnTo>
                    <a:pt x="282" y="1557"/>
                  </a:lnTo>
                  <a:lnTo>
                    <a:pt x="288" y="1505"/>
                  </a:lnTo>
                  <a:lnTo>
                    <a:pt x="985" y="1427"/>
                  </a:lnTo>
                  <a:lnTo>
                    <a:pt x="1088" y="1427"/>
                  </a:lnTo>
                  <a:lnTo>
                    <a:pt x="1076" y="1369"/>
                  </a:lnTo>
                  <a:lnTo>
                    <a:pt x="1052" y="1357"/>
                  </a:lnTo>
                  <a:lnTo>
                    <a:pt x="1038" y="1343"/>
                  </a:lnTo>
                  <a:lnTo>
                    <a:pt x="1052" y="1302"/>
                  </a:lnTo>
                  <a:lnTo>
                    <a:pt x="1048" y="1213"/>
                  </a:lnTo>
                  <a:lnTo>
                    <a:pt x="1021" y="1143"/>
                  </a:lnTo>
                  <a:lnTo>
                    <a:pt x="1032" y="1058"/>
                  </a:lnTo>
                  <a:lnTo>
                    <a:pt x="1062" y="976"/>
                  </a:lnTo>
                  <a:lnTo>
                    <a:pt x="1058" y="943"/>
                  </a:lnTo>
                  <a:lnTo>
                    <a:pt x="1029" y="929"/>
                  </a:lnTo>
                  <a:lnTo>
                    <a:pt x="1018" y="874"/>
                  </a:lnTo>
                  <a:lnTo>
                    <a:pt x="977" y="817"/>
                  </a:lnTo>
                  <a:lnTo>
                    <a:pt x="941" y="715"/>
                  </a:lnTo>
                  <a:lnTo>
                    <a:pt x="917" y="601"/>
                  </a:lnTo>
                  <a:lnTo>
                    <a:pt x="891" y="518"/>
                  </a:lnTo>
                  <a:lnTo>
                    <a:pt x="830" y="257"/>
                  </a:lnTo>
                  <a:lnTo>
                    <a:pt x="773" y="126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0"/>
            <p:cNvSpPr>
              <a:spLocks/>
            </p:cNvSpPr>
            <p:nvPr/>
          </p:nvSpPr>
          <p:spPr bwMode="auto">
            <a:xfrm>
              <a:off x="5292003" y="3957583"/>
              <a:ext cx="481183" cy="840654"/>
            </a:xfrm>
            <a:custGeom>
              <a:avLst/>
              <a:gdLst>
                <a:gd name="T0" fmla="*/ 336 w 1019"/>
                <a:gd name="T1" fmla="*/ 36 h 1782"/>
                <a:gd name="T2" fmla="*/ 333 w 1019"/>
                <a:gd name="T3" fmla="*/ 91 h 1782"/>
                <a:gd name="T4" fmla="*/ 289 w 1019"/>
                <a:gd name="T5" fmla="*/ 111 h 1782"/>
                <a:gd name="T6" fmla="*/ 242 w 1019"/>
                <a:gd name="T7" fmla="*/ 195 h 1782"/>
                <a:gd name="T8" fmla="*/ 256 w 1019"/>
                <a:gd name="T9" fmla="*/ 220 h 1782"/>
                <a:gd name="T10" fmla="*/ 256 w 1019"/>
                <a:gd name="T11" fmla="*/ 261 h 1782"/>
                <a:gd name="T12" fmla="*/ 209 w 1019"/>
                <a:gd name="T13" fmla="*/ 278 h 1782"/>
                <a:gd name="T14" fmla="*/ 151 w 1019"/>
                <a:gd name="T15" fmla="*/ 362 h 1782"/>
                <a:gd name="T16" fmla="*/ 162 w 1019"/>
                <a:gd name="T17" fmla="*/ 397 h 1782"/>
                <a:gd name="T18" fmla="*/ 111 w 1019"/>
                <a:gd name="T19" fmla="*/ 440 h 1782"/>
                <a:gd name="T20" fmla="*/ 97 w 1019"/>
                <a:gd name="T21" fmla="*/ 542 h 1782"/>
                <a:gd name="T22" fmla="*/ 91 w 1019"/>
                <a:gd name="T23" fmla="*/ 572 h 1782"/>
                <a:gd name="T24" fmla="*/ 111 w 1019"/>
                <a:gd name="T25" fmla="*/ 606 h 1782"/>
                <a:gd name="T26" fmla="*/ 91 w 1019"/>
                <a:gd name="T27" fmla="*/ 630 h 1782"/>
                <a:gd name="T28" fmla="*/ 111 w 1019"/>
                <a:gd name="T29" fmla="*/ 678 h 1782"/>
                <a:gd name="T30" fmla="*/ 118 w 1019"/>
                <a:gd name="T31" fmla="*/ 748 h 1782"/>
                <a:gd name="T32" fmla="*/ 97 w 1019"/>
                <a:gd name="T33" fmla="*/ 792 h 1782"/>
                <a:gd name="T34" fmla="*/ 101 w 1019"/>
                <a:gd name="T35" fmla="*/ 881 h 1782"/>
                <a:gd name="T36" fmla="*/ 135 w 1019"/>
                <a:gd name="T37" fmla="*/ 959 h 1782"/>
                <a:gd name="T38" fmla="*/ 132 w 1019"/>
                <a:gd name="T39" fmla="*/ 986 h 1782"/>
                <a:gd name="T40" fmla="*/ 168 w 1019"/>
                <a:gd name="T41" fmla="*/ 1017 h 1782"/>
                <a:gd name="T42" fmla="*/ 158 w 1019"/>
                <a:gd name="T43" fmla="*/ 1070 h 1782"/>
                <a:gd name="T44" fmla="*/ 138 w 1019"/>
                <a:gd name="T45" fmla="*/ 1070 h 1782"/>
                <a:gd name="T46" fmla="*/ 155 w 1019"/>
                <a:gd name="T47" fmla="*/ 1101 h 1782"/>
                <a:gd name="T48" fmla="*/ 10 w 1019"/>
                <a:gd name="T49" fmla="*/ 1356 h 1782"/>
                <a:gd name="T50" fmla="*/ 0 w 1019"/>
                <a:gd name="T51" fmla="*/ 1487 h 1782"/>
                <a:gd name="T52" fmla="*/ 7 w 1019"/>
                <a:gd name="T53" fmla="*/ 1515 h 1782"/>
                <a:gd name="T54" fmla="*/ 538 w 1019"/>
                <a:gd name="T55" fmla="*/ 1492 h 1782"/>
                <a:gd name="T56" fmla="*/ 568 w 1019"/>
                <a:gd name="T57" fmla="*/ 1487 h 1782"/>
                <a:gd name="T58" fmla="*/ 579 w 1019"/>
                <a:gd name="T59" fmla="*/ 1501 h 1782"/>
                <a:gd name="T60" fmla="*/ 562 w 1019"/>
                <a:gd name="T61" fmla="*/ 1626 h 1782"/>
                <a:gd name="T62" fmla="*/ 618 w 1019"/>
                <a:gd name="T63" fmla="*/ 1678 h 1782"/>
                <a:gd name="T64" fmla="*/ 635 w 1019"/>
                <a:gd name="T65" fmla="*/ 1742 h 1782"/>
                <a:gd name="T66" fmla="*/ 656 w 1019"/>
                <a:gd name="T67" fmla="*/ 1782 h 1782"/>
                <a:gd name="T68" fmla="*/ 673 w 1019"/>
                <a:gd name="T69" fmla="*/ 1770 h 1782"/>
                <a:gd name="T70" fmla="*/ 717 w 1019"/>
                <a:gd name="T71" fmla="*/ 1701 h 1782"/>
                <a:gd name="T72" fmla="*/ 743 w 1019"/>
                <a:gd name="T73" fmla="*/ 1715 h 1782"/>
                <a:gd name="T74" fmla="*/ 854 w 1019"/>
                <a:gd name="T75" fmla="*/ 1684 h 1782"/>
                <a:gd name="T76" fmla="*/ 891 w 1019"/>
                <a:gd name="T77" fmla="*/ 1687 h 1782"/>
                <a:gd name="T78" fmla="*/ 911 w 1019"/>
                <a:gd name="T79" fmla="*/ 1701 h 1782"/>
                <a:gd name="T80" fmla="*/ 999 w 1019"/>
                <a:gd name="T81" fmla="*/ 1701 h 1782"/>
                <a:gd name="T82" fmla="*/ 1019 w 1019"/>
                <a:gd name="T83" fmla="*/ 1681 h 1782"/>
                <a:gd name="T84" fmla="*/ 949 w 1019"/>
                <a:gd name="T85" fmla="*/ 1122 h 1782"/>
                <a:gd name="T86" fmla="*/ 962 w 1019"/>
                <a:gd name="T87" fmla="*/ 0 h 1782"/>
                <a:gd name="T88" fmla="*/ 336 w 1019"/>
                <a:gd name="T89" fmla="*/ 36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9" h="1782">
                  <a:moveTo>
                    <a:pt x="336" y="36"/>
                  </a:moveTo>
                  <a:lnTo>
                    <a:pt x="333" y="91"/>
                  </a:lnTo>
                  <a:lnTo>
                    <a:pt x="289" y="111"/>
                  </a:lnTo>
                  <a:lnTo>
                    <a:pt x="242" y="195"/>
                  </a:lnTo>
                  <a:lnTo>
                    <a:pt x="256" y="220"/>
                  </a:lnTo>
                  <a:lnTo>
                    <a:pt x="256" y="261"/>
                  </a:lnTo>
                  <a:lnTo>
                    <a:pt x="209" y="278"/>
                  </a:lnTo>
                  <a:lnTo>
                    <a:pt x="151" y="362"/>
                  </a:lnTo>
                  <a:lnTo>
                    <a:pt x="162" y="397"/>
                  </a:lnTo>
                  <a:lnTo>
                    <a:pt x="111" y="440"/>
                  </a:lnTo>
                  <a:lnTo>
                    <a:pt x="97" y="542"/>
                  </a:lnTo>
                  <a:lnTo>
                    <a:pt x="91" y="572"/>
                  </a:lnTo>
                  <a:lnTo>
                    <a:pt x="111" y="606"/>
                  </a:lnTo>
                  <a:lnTo>
                    <a:pt x="91" y="630"/>
                  </a:lnTo>
                  <a:lnTo>
                    <a:pt x="111" y="678"/>
                  </a:lnTo>
                  <a:lnTo>
                    <a:pt x="118" y="748"/>
                  </a:lnTo>
                  <a:lnTo>
                    <a:pt x="97" y="792"/>
                  </a:lnTo>
                  <a:lnTo>
                    <a:pt x="101" y="881"/>
                  </a:lnTo>
                  <a:lnTo>
                    <a:pt x="135" y="959"/>
                  </a:lnTo>
                  <a:lnTo>
                    <a:pt x="132" y="986"/>
                  </a:lnTo>
                  <a:lnTo>
                    <a:pt x="168" y="1017"/>
                  </a:lnTo>
                  <a:lnTo>
                    <a:pt x="158" y="1070"/>
                  </a:lnTo>
                  <a:lnTo>
                    <a:pt x="138" y="1070"/>
                  </a:lnTo>
                  <a:lnTo>
                    <a:pt x="155" y="1101"/>
                  </a:lnTo>
                  <a:lnTo>
                    <a:pt x="10" y="1356"/>
                  </a:lnTo>
                  <a:lnTo>
                    <a:pt x="0" y="1487"/>
                  </a:lnTo>
                  <a:lnTo>
                    <a:pt x="7" y="1515"/>
                  </a:lnTo>
                  <a:lnTo>
                    <a:pt x="538" y="1492"/>
                  </a:lnTo>
                  <a:lnTo>
                    <a:pt x="568" y="1487"/>
                  </a:lnTo>
                  <a:lnTo>
                    <a:pt x="579" y="1501"/>
                  </a:lnTo>
                  <a:lnTo>
                    <a:pt x="562" y="1626"/>
                  </a:lnTo>
                  <a:lnTo>
                    <a:pt x="618" y="1678"/>
                  </a:lnTo>
                  <a:lnTo>
                    <a:pt x="635" y="1742"/>
                  </a:lnTo>
                  <a:lnTo>
                    <a:pt x="656" y="1782"/>
                  </a:lnTo>
                  <a:lnTo>
                    <a:pt x="673" y="1770"/>
                  </a:lnTo>
                  <a:lnTo>
                    <a:pt x="717" y="1701"/>
                  </a:lnTo>
                  <a:lnTo>
                    <a:pt x="743" y="1715"/>
                  </a:lnTo>
                  <a:lnTo>
                    <a:pt x="854" y="1684"/>
                  </a:lnTo>
                  <a:lnTo>
                    <a:pt x="891" y="1687"/>
                  </a:lnTo>
                  <a:lnTo>
                    <a:pt x="911" y="1701"/>
                  </a:lnTo>
                  <a:lnTo>
                    <a:pt x="999" y="1701"/>
                  </a:lnTo>
                  <a:lnTo>
                    <a:pt x="1019" y="1681"/>
                  </a:lnTo>
                  <a:lnTo>
                    <a:pt x="949" y="1122"/>
                  </a:lnTo>
                  <a:lnTo>
                    <a:pt x="962" y="0"/>
                  </a:lnTo>
                  <a:lnTo>
                    <a:pt x="336" y="36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62"/>
            <p:cNvSpPr>
              <a:spLocks/>
            </p:cNvSpPr>
            <p:nvPr/>
          </p:nvSpPr>
          <p:spPr bwMode="auto">
            <a:xfrm>
              <a:off x="4933947" y="4331208"/>
              <a:ext cx="759985" cy="672241"/>
            </a:xfrm>
            <a:custGeom>
              <a:avLst/>
              <a:gdLst>
                <a:gd name="T0" fmla="*/ 895 w 1610"/>
                <a:gd name="T1" fmla="*/ 167 h 1425"/>
                <a:gd name="T2" fmla="*/ 854 w 1610"/>
                <a:gd name="T3" fmla="*/ 0 h 1425"/>
                <a:gd name="T4" fmla="*/ 0 w 1610"/>
                <a:gd name="T5" fmla="*/ 173 h 1425"/>
                <a:gd name="T6" fmla="*/ 64 w 1610"/>
                <a:gd name="T7" fmla="*/ 458 h 1425"/>
                <a:gd name="T8" fmla="*/ 152 w 1610"/>
                <a:gd name="T9" fmla="*/ 631 h 1425"/>
                <a:gd name="T10" fmla="*/ 165 w 1610"/>
                <a:gd name="T11" fmla="*/ 695 h 1425"/>
                <a:gd name="T12" fmla="*/ 108 w 1610"/>
                <a:gd name="T13" fmla="*/ 917 h 1425"/>
                <a:gd name="T14" fmla="*/ 122 w 1610"/>
                <a:gd name="T15" fmla="*/ 990 h 1425"/>
                <a:gd name="T16" fmla="*/ 88 w 1610"/>
                <a:gd name="T17" fmla="*/ 1164 h 1425"/>
                <a:gd name="T18" fmla="*/ 165 w 1610"/>
                <a:gd name="T19" fmla="*/ 1201 h 1425"/>
                <a:gd name="T20" fmla="*/ 467 w 1610"/>
                <a:gd name="T21" fmla="*/ 1251 h 1425"/>
                <a:gd name="T22" fmla="*/ 636 w 1610"/>
                <a:gd name="T23" fmla="*/ 1248 h 1425"/>
                <a:gd name="T24" fmla="*/ 754 w 1610"/>
                <a:gd name="T25" fmla="*/ 1248 h 1425"/>
                <a:gd name="T26" fmla="*/ 660 w 1610"/>
                <a:gd name="T27" fmla="*/ 1235 h 1425"/>
                <a:gd name="T28" fmla="*/ 614 w 1610"/>
                <a:gd name="T29" fmla="*/ 1198 h 1425"/>
                <a:gd name="T30" fmla="*/ 620 w 1610"/>
                <a:gd name="T31" fmla="*/ 1188 h 1425"/>
                <a:gd name="T32" fmla="*/ 676 w 1610"/>
                <a:gd name="T33" fmla="*/ 1170 h 1425"/>
                <a:gd name="T34" fmla="*/ 733 w 1610"/>
                <a:gd name="T35" fmla="*/ 1178 h 1425"/>
                <a:gd name="T36" fmla="*/ 810 w 1610"/>
                <a:gd name="T37" fmla="*/ 1228 h 1425"/>
                <a:gd name="T38" fmla="*/ 887 w 1610"/>
                <a:gd name="T39" fmla="*/ 1268 h 1425"/>
                <a:gd name="T40" fmla="*/ 908 w 1610"/>
                <a:gd name="T41" fmla="*/ 1326 h 1425"/>
                <a:gd name="T42" fmla="*/ 911 w 1610"/>
                <a:gd name="T43" fmla="*/ 1367 h 1425"/>
                <a:gd name="T44" fmla="*/ 1107 w 1610"/>
                <a:gd name="T45" fmla="*/ 1404 h 1425"/>
                <a:gd name="T46" fmla="*/ 1163 w 1610"/>
                <a:gd name="T47" fmla="*/ 1353 h 1425"/>
                <a:gd name="T48" fmla="*/ 1214 w 1610"/>
                <a:gd name="T49" fmla="*/ 1343 h 1425"/>
                <a:gd name="T50" fmla="*/ 1190 w 1610"/>
                <a:gd name="T51" fmla="*/ 1404 h 1425"/>
                <a:gd name="T52" fmla="*/ 1257 w 1610"/>
                <a:gd name="T53" fmla="*/ 1398 h 1425"/>
                <a:gd name="T54" fmla="*/ 1308 w 1610"/>
                <a:gd name="T55" fmla="*/ 1329 h 1425"/>
                <a:gd name="T56" fmla="*/ 1288 w 1610"/>
                <a:gd name="T57" fmla="*/ 1300 h 1425"/>
                <a:gd name="T58" fmla="*/ 1318 w 1610"/>
                <a:gd name="T59" fmla="*/ 1268 h 1425"/>
                <a:gd name="T60" fmla="*/ 1348 w 1610"/>
                <a:gd name="T61" fmla="*/ 1262 h 1425"/>
                <a:gd name="T62" fmla="*/ 1347 w 1610"/>
                <a:gd name="T63" fmla="*/ 1282 h 1425"/>
                <a:gd name="T64" fmla="*/ 1352 w 1610"/>
                <a:gd name="T65" fmla="*/ 1306 h 1425"/>
                <a:gd name="T66" fmla="*/ 1359 w 1610"/>
                <a:gd name="T67" fmla="*/ 1309 h 1425"/>
                <a:gd name="T68" fmla="*/ 1383 w 1610"/>
                <a:gd name="T69" fmla="*/ 1312 h 1425"/>
                <a:gd name="T70" fmla="*/ 1430 w 1610"/>
                <a:gd name="T71" fmla="*/ 1323 h 1425"/>
                <a:gd name="T72" fmla="*/ 1510 w 1610"/>
                <a:gd name="T73" fmla="*/ 1378 h 1425"/>
                <a:gd name="T74" fmla="*/ 1574 w 1610"/>
                <a:gd name="T75" fmla="*/ 1395 h 1425"/>
                <a:gd name="T76" fmla="*/ 1610 w 1610"/>
                <a:gd name="T77" fmla="*/ 1320 h 1425"/>
                <a:gd name="T78" fmla="*/ 1537 w 1610"/>
                <a:gd name="T79" fmla="*/ 1276 h 1425"/>
                <a:gd name="T80" fmla="*/ 1389 w 1610"/>
                <a:gd name="T81" fmla="*/ 1221 h 1425"/>
                <a:gd name="T82" fmla="*/ 1442 w 1610"/>
                <a:gd name="T83" fmla="*/ 1184 h 1425"/>
                <a:gd name="T84" fmla="*/ 1416 w 1610"/>
                <a:gd name="T85" fmla="*/ 1157 h 1425"/>
                <a:gd name="T86" fmla="*/ 1469 w 1610"/>
                <a:gd name="T87" fmla="*/ 1147 h 1425"/>
                <a:gd name="T88" fmla="*/ 1477 w 1610"/>
                <a:gd name="T89" fmla="*/ 1065 h 1425"/>
                <a:gd name="T90" fmla="*/ 1449 w 1610"/>
                <a:gd name="T91" fmla="*/ 1025 h 1425"/>
                <a:gd name="T92" fmla="*/ 1406 w 1610"/>
                <a:gd name="T93" fmla="*/ 1100 h 1425"/>
                <a:gd name="T94" fmla="*/ 1339 w 1610"/>
                <a:gd name="T95" fmla="*/ 1062 h 1425"/>
                <a:gd name="T96" fmla="*/ 1416 w 1610"/>
                <a:gd name="T97" fmla="*/ 987 h 1425"/>
                <a:gd name="T98" fmla="*/ 1378 w 1610"/>
                <a:gd name="T99" fmla="*/ 886 h 1425"/>
                <a:gd name="T100" fmla="*/ 1339 w 1610"/>
                <a:gd name="T101" fmla="*/ 709 h 1425"/>
                <a:gd name="T102" fmla="*/ 1298 w 1610"/>
                <a:gd name="T103" fmla="*/ 700 h 1425"/>
                <a:gd name="T104" fmla="*/ 760 w 1610"/>
                <a:gd name="T105" fmla="*/ 695 h 1425"/>
                <a:gd name="T106" fmla="*/ 915 w 1610"/>
                <a:gd name="T107" fmla="*/ 309 h 1425"/>
                <a:gd name="T108" fmla="*/ 918 w 1610"/>
                <a:gd name="T109" fmla="*/ 278 h 1425"/>
                <a:gd name="T110" fmla="*/ 892 w 1610"/>
                <a:gd name="T111" fmla="*/ 194 h 1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10" h="1425">
                  <a:moveTo>
                    <a:pt x="892" y="194"/>
                  </a:moveTo>
                  <a:lnTo>
                    <a:pt x="895" y="167"/>
                  </a:lnTo>
                  <a:lnTo>
                    <a:pt x="861" y="89"/>
                  </a:lnTo>
                  <a:lnTo>
                    <a:pt x="854" y="0"/>
                  </a:lnTo>
                  <a:lnTo>
                    <a:pt x="0" y="14"/>
                  </a:lnTo>
                  <a:lnTo>
                    <a:pt x="0" y="173"/>
                  </a:lnTo>
                  <a:lnTo>
                    <a:pt x="23" y="391"/>
                  </a:lnTo>
                  <a:lnTo>
                    <a:pt x="64" y="458"/>
                  </a:lnTo>
                  <a:lnTo>
                    <a:pt x="81" y="540"/>
                  </a:lnTo>
                  <a:lnTo>
                    <a:pt x="152" y="631"/>
                  </a:lnTo>
                  <a:lnTo>
                    <a:pt x="155" y="682"/>
                  </a:lnTo>
                  <a:lnTo>
                    <a:pt x="165" y="695"/>
                  </a:lnTo>
                  <a:lnTo>
                    <a:pt x="155" y="834"/>
                  </a:lnTo>
                  <a:lnTo>
                    <a:pt x="108" y="917"/>
                  </a:lnTo>
                  <a:lnTo>
                    <a:pt x="131" y="950"/>
                  </a:lnTo>
                  <a:lnTo>
                    <a:pt x="122" y="990"/>
                  </a:lnTo>
                  <a:lnTo>
                    <a:pt x="111" y="1112"/>
                  </a:lnTo>
                  <a:lnTo>
                    <a:pt x="88" y="1164"/>
                  </a:lnTo>
                  <a:lnTo>
                    <a:pt x="88" y="1225"/>
                  </a:lnTo>
                  <a:lnTo>
                    <a:pt x="165" y="1201"/>
                  </a:lnTo>
                  <a:lnTo>
                    <a:pt x="299" y="1194"/>
                  </a:lnTo>
                  <a:lnTo>
                    <a:pt x="467" y="1251"/>
                  </a:lnTo>
                  <a:lnTo>
                    <a:pt x="575" y="1268"/>
                  </a:lnTo>
                  <a:lnTo>
                    <a:pt x="636" y="1248"/>
                  </a:lnTo>
                  <a:lnTo>
                    <a:pt x="740" y="1282"/>
                  </a:lnTo>
                  <a:lnTo>
                    <a:pt x="754" y="1248"/>
                  </a:lnTo>
                  <a:lnTo>
                    <a:pt x="699" y="1228"/>
                  </a:lnTo>
                  <a:lnTo>
                    <a:pt x="660" y="1235"/>
                  </a:lnTo>
                  <a:lnTo>
                    <a:pt x="613" y="1208"/>
                  </a:lnTo>
                  <a:lnTo>
                    <a:pt x="614" y="1198"/>
                  </a:lnTo>
                  <a:lnTo>
                    <a:pt x="617" y="1191"/>
                  </a:lnTo>
                  <a:lnTo>
                    <a:pt x="620" y="1188"/>
                  </a:lnTo>
                  <a:lnTo>
                    <a:pt x="625" y="1187"/>
                  </a:lnTo>
                  <a:lnTo>
                    <a:pt x="676" y="1170"/>
                  </a:lnTo>
                  <a:lnTo>
                    <a:pt x="707" y="1194"/>
                  </a:lnTo>
                  <a:lnTo>
                    <a:pt x="733" y="1178"/>
                  </a:lnTo>
                  <a:lnTo>
                    <a:pt x="787" y="1187"/>
                  </a:lnTo>
                  <a:lnTo>
                    <a:pt x="810" y="1228"/>
                  </a:lnTo>
                  <a:lnTo>
                    <a:pt x="814" y="1265"/>
                  </a:lnTo>
                  <a:lnTo>
                    <a:pt x="887" y="1268"/>
                  </a:lnTo>
                  <a:lnTo>
                    <a:pt x="922" y="1300"/>
                  </a:lnTo>
                  <a:lnTo>
                    <a:pt x="908" y="1326"/>
                  </a:lnTo>
                  <a:lnTo>
                    <a:pt x="884" y="1340"/>
                  </a:lnTo>
                  <a:lnTo>
                    <a:pt x="911" y="1367"/>
                  </a:lnTo>
                  <a:lnTo>
                    <a:pt x="1049" y="1425"/>
                  </a:lnTo>
                  <a:lnTo>
                    <a:pt x="1107" y="1404"/>
                  </a:lnTo>
                  <a:lnTo>
                    <a:pt x="1123" y="1364"/>
                  </a:lnTo>
                  <a:lnTo>
                    <a:pt x="1163" y="1353"/>
                  </a:lnTo>
                  <a:lnTo>
                    <a:pt x="1193" y="1329"/>
                  </a:lnTo>
                  <a:lnTo>
                    <a:pt x="1214" y="1343"/>
                  </a:lnTo>
                  <a:lnTo>
                    <a:pt x="1228" y="1395"/>
                  </a:lnTo>
                  <a:lnTo>
                    <a:pt x="1190" y="1404"/>
                  </a:lnTo>
                  <a:lnTo>
                    <a:pt x="1201" y="1418"/>
                  </a:lnTo>
                  <a:lnTo>
                    <a:pt x="1257" y="1398"/>
                  </a:lnTo>
                  <a:lnTo>
                    <a:pt x="1295" y="1340"/>
                  </a:lnTo>
                  <a:lnTo>
                    <a:pt x="1308" y="1329"/>
                  </a:lnTo>
                  <a:lnTo>
                    <a:pt x="1275" y="1326"/>
                  </a:lnTo>
                  <a:lnTo>
                    <a:pt x="1288" y="1300"/>
                  </a:lnTo>
                  <a:lnTo>
                    <a:pt x="1284" y="1276"/>
                  </a:lnTo>
                  <a:lnTo>
                    <a:pt x="1318" y="1268"/>
                  </a:lnTo>
                  <a:lnTo>
                    <a:pt x="1336" y="1248"/>
                  </a:lnTo>
                  <a:lnTo>
                    <a:pt x="1348" y="1262"/>
                  </a:lnTo>
                  <a:lnTo>
                    <a:pt x="1347" y="1273"/>
                  </a:lnTo>
                  <a:lnTo>
                    <a:pt x="1347" y="1282"/>
                  </a:lnTo>
                  <a:lnTo>
                    <a:pt x="1348" y="1297"/>
                  </a:lnTo>
                  <a:lnTo>
                    <a:pt x="1352" y="1306"/>
                  </a:lnTo>
                  <a:lnTo>
                    <a:pt x="1355" y="1308"/>
                  </a:lnTo>
                  <a:lnTo>
                    <a:pt x="1359" y="1309"/>
                  </a:lnTo>
                  <a:lnTo>
                    <a:pt x="1368" y="1309"/>
                  </a:lnTo>
                  <a:lnTo>
                    <a:pt x="1383" y="1312"/>
                  </a:lnTo>
                  <a:lnTo>
                    <a:pt x="1403" y="1316"/>
                  </a:lnTo>
                  <a:lnTo>
                    <a:pt x="1430" y="1323"/>
                  </a:lnTo>
                  <a:lnTo>
                    <a:pt x="1493" y="1353"/>
                  </a:lnTo>
                  <a:lnTo>
                    <a:pt x="1510" y="1378"/>
                  </a:lnTo>
                  <a:lnTo>
                    <a:pt x="1557" y="1378"/>
                  </a:lnTo>
                  <a:lnTo>
                    <a:pt x="1574" y="1395"/>
                  </a:lnTo>
                  <a:lnTo>
                    <a:pt x="1610" y="1343"/>
                  </a:lnTo>
                  <a:lnTo>
                    <a:pt x="1610" y="1320"/>
                  </a:lnTo>
                  <a:lnTo>
                    <a:pt x="1590" y="1320"/>
                  </a:lnTo>
                  <a:lnTo>
                    <a:pt x="1537" y="1276"/>
                  </a:lnTo>
                  <a:lnTo>
                    <a:pt x="1439" y="1262"/>
                  </a:lnTo>
                  <a:lnTo>
                    <a:pt x="1389" y="1221"/>
                  </a:lnTo>
                  <a:lnTo>
                    <a:pt x="1406" y="1178"/>
                  </a:lnTo>
                  <a:lnTo>
                    <a:pt x="1442" y="1184"/>
                  </a:lnTo>
                  <a:lnTo>
                    <a:pt x="1446" y="1173"/>
                  </a:lnTo>
                  <a:lnTo>
                    <a:pt x="1416" y="1157"/>
                  </a:lnTo>
                  <a:lnTo>
                    <a:pt x="1416" y="1147"/>
                  </a:lnTo>
                  <a:lnTo>
                    <a:pt x="1469" y="1147"/>
                  </a:lnTo>
                  <a:lnTo>
                    <a:pt x="1496" y="1100"/>
                  </a:lnTo>
                  <a:lnTo>
                    <a:pt x="1477" y="1065"/>
                  </a:lnTo>
                  <a:lnTo>
                    <a:pt x="1472" y="1021"/>
                  </a:lnTo>
                  <a:lnTo>
                    <a:pt x="1449" y="1025"/>
                  </a:lnTo>
                  <a:lnTo>
                    <a:pt x="1416" y="1059"/>
                  </a:lnTo>
                  <a:lnTo>
                    <a:pt x="1406" y="1100"/>
                  </a:lnTo>
                  <a:lnTo>
                    <a:pt x="1355" y="1089"/>
                  </a:lnTo>
                  <a:lnTo>
                    <a:pt x="1339" y="1062"/>
                  </a:lnTo>
                  <a:lnTo>
                    <a:pt x="1402" y="998"/>
                  </a:lnTo>
                  <a:lnTo>
                    <a:pt x="1416" y="987"/>
                  </a:lnTo>
                  <a:lnTo>
                    <a:pt x="1395" y="950"/>
                  </a:lnTo>
                  <a:lnTo>
                    <a:pt x="1378" y="886"/>
                  </a:lnTo>
                  <a:lnTo>
                    <a:pt x="1322" y="834"/>
                  </a:lnTo>
                  <a:lnTo>
                    <a:pt x="1339" y="709"/>
                  </a:lnTo>
                  <a:lnTo>
                    <a:pt x="1328" y="695"/>
                  </a:lnTo>
                  <a:lnTo>
                    <a:pt x="1298" y="700"/>
                  </a:lnTo>
                  <a:lnTo>
                    <a:pt x="767" y="723"/>
                  </a:lnTo>
                  <a:lnTo>
                    <a:pt x="760" y="695"/>
                  </a:lnTo>
                  <a:lnTo>
                    <a:pt x="770" y="564"/>
                  </a:lnTo>
                  <a:lnTo>
                    <a:pt x="915" y="309"/>
                  </a:lnTo>
                  <a:lnTo>
                    <a:pt x="898" y="278"/>
                  </a:lnTo>
                  <a:lnTo>
                    <a:pt x="918" y="278"/>
                  </a:lnTo>
                  <a:lnTo>
                    <a:pt x="928" y="225"/>
                  </a:lnTo>
                  <a:lnTo>
                    <a:pt x="892" y="194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423296" y="1386102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WA</a:t>
              </a:r>
              <a:endParaRPr lang="en-US" sz="1000" dirty="0"/>
            </a:p>
          </p:txBody>
        </p:sp>
        <p:sp>
          <p:nvSpPr>
            <p:cNvPr id="73" name="TextBox 72"/>
            <p:cNvSpPr txBox="1"/>
            <p:nvPr/>
          </p:nvSpPr>
          <p:spPr>
            <a:xfrm rot="341207">
              <a:off x="2637589" y="1638864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MT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366136">
              <a:off x="2820155" y="2463527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WY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722003">
              <a:off x="1274477" y="1986169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OR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722003">
              <a:off x="2028462" y="2249042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ID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667966">
              <a:off x="1576486" y="2770554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NV</a:t>
              </a:r>
              <a:endParaRPr lang="en-US" sz="1000" dirty="0"/>
            </a:p>
          </p:txBody>
        </p:sp>
        <p:sp>
          <p:nvSpPr>
            <p:cNvPr id="78" name="TextBox 77"/>
            <p:cNvSpPr txBox="1"/>
            <p:nvPr/>
          </p:nvSpPr>
          <p:spPr>
            <a:xfrm rot="175294">
              <a:off x="1116342" y="3316965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CA</a:t>
              </a:r>
              <a:endParaRPr lang="en-US" sz="1000" dirty="0"/>
            </a:p>
          </p:txBody>
        </p:sp>
        <p:sp>
          <p:nvSpPr>
            <p:cNvPr id="79" name="TextBox 78"/>
            <p:cNvSpPr txBox="1"/>
            <p:nvPr/>
          </p:nvSpPr>
          <p:spPr>
            <a:xfrm rot="349322">
              <a:off x="2304278" y="3049205"/>
              <a:ext cx="75535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UT</a:t>
              </a:r>
              <a:endParaRPr lang="en-US" sz="1000" dirty="0"/>
            </a:p>
          </p:txBody>
        </p:sp>
        <p:sp>
          <p:nvSpPr>
            <p:cNvPr id="80" name="TextBox 79"/>
            <p:cNvSpPr txBox="1"/>
            <p:nvPr/>
          </p:nvSpPr>
          <p:spPr>
            <a:xfrm rot="349322">
              <a:off x="3020021" y="3198514"/>
              <a:ext cx="75535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CO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 rot="349322">
              <a:off x="2822458" y="3961010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NM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777746">
              <a:off x="2131617" y="3894262"/>
              <a:ext cx="75535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AZ</a:t>
              </a:r>
              <a:endParaRPr lang="en-US" sz="1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9685" y="4457143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TX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121005" y="3811813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OK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962399" y="3282499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KS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708347" y="2718569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NE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00550" y="2250876"/>
              <a:ext cx="9929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SD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697201" y="1695364"/>
              <a:ext cx="9144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ND</a:t>
              </a:r>
              <a:endParaRPr lang="en-US" sz="1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04910" y="1788048"/>
              <a:ext cx="7620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MN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619163" y="2634626"/>
              <a:ext cx="762000" cy="22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IA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78159" y="3320739"/>
              <a:ext cx="7620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MO</a:t>
              </a:r>
              <a:endParaRPr lang="en-US" sz="1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62512" y="3851462"/>
              <a:ext cx="7620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AR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33947" y="4646687"/>
              <a:ext cx="6858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LA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034697" y="2219493"/>
              <a:ext cx="7620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WI</a:t>
              </a:r>
              <a:endParaRPr lang="en-US" sz="10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226678" y="2964790"/>
              <a:ext cx="5334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IL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21045932">
              <a:off x="5775254" y="3395152"/>
              <a:ext cx="706937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KY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752829" y="2380098"/>
              <a:ext cx="6858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MI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689734" y="2975512"/>
              <a:ext cx="49371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</a:t>
              </a:r>
              <a:endParaRPr lang="en-US" sz="10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624485" y="3694744"/>
              <a:ext cx="758102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TN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 rot="21045932">
              <a:off x="5630192" y="4275032"/>
              <a:ext cx="680018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AL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241292" y="4246354"/>
              <a:ext cx="61399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090200" y="2866310"/>
              <a:ext cx="4572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OH</a:t>
              </a:r>
              <a:endParaRPr lang="en-US" sz="10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638602" y="3588728"/>
              <a:ext cx="706937" cy="22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NC</a:t>
              </a:r>
              <a:endParaRPr lang="en-US" sz="10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190160" y="4210954"/>
              <a:ext cx="595447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GA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 rot="21045932">
              <a:off x="6491056" y="3909575"/>
              <a:ext cx="706937" cy="22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SC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21415802">
              <a:off x="6517887" y="4832192"/>
              <a:ext cx="572543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FL</a:t>
              </a:r>
              <a:endParaRPr lang="en-US" sz="1000" dirty="0"/>
            </a:p>
          </p:txBody>
        </p:sp>
        <p:sp>
          <p:nvSpPr>
            <p:cNvPr id="107" name="TextBox 106"/>
            <p:cNvSpPr txBox="1"/>
            <p:nvPr/>
          </p:nvSpPr>
          <p:spPr>
            <a:xfrm rot="20729785">
              <a:off x="6573802" y="3277923"/>
              <a:ext cx="706937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VA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 rot="20729785">
              <a:off x="6394452" y="3120905"/>
              <a:ext cx="503981" cy="22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WV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 rot="20729785">
              <a:off x="6539213" y="2691498"/>
              <a:ext cx="86873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PA</a:t>
              </a:r>
              <a:endParaRPr lang="en-US" sz="1000" dirty="0"/>
            </a:p>
          </p:txBody>
        </p:sp>
        <p:sp>
          <p:nvSpPr>
            <p:cNvPr id="110" name="TextBox 109"/>
            <p:cNvSpPr txBox="1"/>
            <p:nvPr/>
          </p:nvSpPr>
          <p:spPr>
            <a:xfrm rot="20729785">
              <a:off x="6763381" y="2293038"/>
              <a:ext cx="68026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NY</a:t>
              </a:r>
              <a:endParaRPr lang="en-US" sz="1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559861" y="1639517"/>
              <a:ext cx="547307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 rot="20729785">
              <a:off x="7275006" y="2048169"/>
              <a:ext cx="702112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NH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155416" y="1933786"/>
              <a:ext cx="60665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VT</a:t>
              </a:r>
              <a:endParaRPr lang="en-US" sz="1000" dirty="0"/>
            </a:p>
          </p:txBody>
        </p:sp>
        <p:sp>
          <p:nvSpPr>
            <p:cNvPr id="114" name="TextBox 113"/>
            <p:cNvSpPr txBox="1"/>
            <p:nvPr/>
          </p:nvSpPr>
          <p:spPr>
            <a:xfrm rot="20729785">
              <a:off x="7385429" y="2243434"/>
              <a:ext cx="44713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 rot="20729785">
              <a:off x="7680743" y="2458487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RI</a:t>
              </a:r>
              <a:endParaRPr lang="en-US" sz="1000" dirty="0"/>
            </a:p>
          </p:txBody>
        </p:sp>
        <p:sp>
          <p:nvSpPr>
            <p:cNvPr id="116" name="TextBox 115"/>
            <p:cNvSpPr txBox="1"/>
            <p:nvPr/>
          </p:nvSpPr>
          <p:spPr>
            <a:xfrm rot="20729785">
              <a:off x="7558809" y="2589367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CT</a:t>
              </a:r>
              <a:endParaRPr lang="en-US" sz="1000" dirty="0"/>
            </a:p>
          </p:txBody>
        </p:sp>
        <p:sp>
          <p:nvSpPr>
            <p:cNvPr id="117" name="TextBox 116"/>
            <p:cNvSpPr txBox="1"/>
            <p:nvPr/>
          </p:nvSpPr>
          <p:spPr>
            <a:xfrm rot="21409153">
              <a:off x="6991342" y="2581801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NJ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733866" y="2886021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MD</a:t>
              </a:r>
              <a:endParaRPr lang="en-US" sz="1000" dirty="0"/>
            </a:p>
          </p:txBody>
        </p:sp>
        <p:sp>
          <p:nvSpPr>
            <p:cNvPr id="119" name="TextBox 118"/>
            <p:cNvSpPr txBox="1"/>
            <p:nvPr/>
          </p:nvSpPr>
          <p:spPr>
            <a:xfrm rot="20729785">
              <a:off x="7419137" y="2933269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DE</a:t>
              </a:r>
              <a:endParaRPr lang="en-US" sz="1000" dirty="0"/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7707250" y="2481485"/>
              <a:ext cx="227012" cy="73025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7564578" y="2495779"/>
              <a:ext cx="309134" cy="16792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7346637" y="3056699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-3902" y="4279900"/>
            <a:ext cx="3275270" cy="2623324"/>
            <a:chOff x="-3902" y="4279900"/>
            <a:chExt cx="2433637" cy="2565400"/>
          </a:xfrm>
        </p:grpSpPr>
        <p:sp>
          <p:nvSpPr>
            <p:cNvPr id="128" name="Freeform 6"/>
            <p:cNvSpPr>
              <a:spLocks/>
            </p:cNvSpPr>
            <p:nvPr/>
          </p:nvSpPr>
          <p:spPr bwMode="auto">
            <a:xfrm>
              <a:off x="217488" y="4410075"/>
              <a:ext cx="87312" cy="69850"/>
            </a:xfrm>
            <a:custGeom>
              <a:avLst/>
              <a:gdLst>
                <a:gd name="T0" fmla="*/ 21 w 165"/>
                <a:gd name="T1" fmla="*/ 30 h 132"/>
                <a:gd name="T2" fmla="*/ 0 w 165"/>
                <a:gd name="T3" fmla="*/ 91 h 132"/>
                <a:gd name="T4" fmla="*/ 101 w 165"/>
                <a:gd name="T5" fmla="*/ 132 h 132"/>
                <a:gd name="T6" fmla="*/ 138 w 165"/>
                <a:gd name="T7" fmla="*/ 128 h 132"/>
                <a:gd name="T8" fmla="*/ 165 w 165"/>
                <a:gd name="T9" fmla="*/ 64 h 132"/>
                <a:gd name="T10" fmla="*/ 151 w 165"/>
                <a:gd name="T11" fmla="*/ 7 h 132"/>
                <a:gd name="T12" fmla="*/ 84 w 165"/>
                <a:gd name="T13" fmla="*/ 0 h 132"/>
                <a:gd name="T14" fmla="*/ 21 w 165"/>
                <a:gd name="T15" fmla="*/ 3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32">
                  <a:moveTo>
                    <a:pt x="21" y="30"/>
                  </a:moveTo>
                  <a:lnTo>
                    <a:pt x="0" y="91"/>
                  </a:lnTo>
                  <a:lnTo>
                    <a:pt x="101" y="132"/>
                  </a:lnTo>
                  <a:lnTo>
                    <a:pt x="138" y="128"/>
                  </a:lnTo>
                  <a:lnTo>
                    <a:pt x="165" y="64"/>
                  </a:lnTo>
                  <a:lnTo>
                    <a:pt x="151" y="7"/>
                  </a:lnTo>
                  <a:lnTo>
                    <a:pt x="84" y="0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auto">
            <a:xfrm>
              <a:off x="131763" y="4457700"/>
              <a:ext cx="38100" cy="33338"/>
            </a:xfrm>
            <a:custGeom>
              <a:avLst/>
              <a:gdLst>
                <a:gd name="T0" fmla="*/ 29 w 73"/>
                <a:gd name="T1" fmla="*/ 3 h 64"/>
                <a:gd name="T2" fmla="*/ 0 w 73"/>
                <a:gd name="T3" fmla="*/ 64 h 64"/>
                <a:gd name="T4" fmla="*/ 39 w 73"/>
                <a:gd name="T5" fmla="*/ 64 h 64"/>
                <a:gd name="T6" fmla="*/ 73 w 73"/>
                <a:gd name="T7" fmla="*/ 14 h 64"/>
                <a:gd name="T8" fmla="*/ 70 w 73"/>
                <a:gd name="T9" fmla="*/ 0 h 64"/>
                <a:gd name="T10" fmla="*/ 29 w 73"/>
                <a:gd name="T11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64">
                  <a:moveTo>
                    <a:pt x="29" y="3"/>
                  </a:moveTo>
                  <a:lnTo>
                    <a:pt x="0" y="64"/>
                  </a:lnTo>
                  <a:lnTo>
                    <a:pt x="39" y="64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29" y="3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8"/>
            <p:cNvSpPr>
              <a:spLocks/>
            </p:cNvSpPr>
            <p:nvPr/>
          </p:nvSpPr>
          <p:spPr bwMode="auto">
            <a:xfrm>
              <a:off x="704850" y="4656138"/>
              <a:ext cx="47625" cy="44450"/>
            </a:xfrm>
            <a:custGeom>
              <a:avLst/>
              <a:gdLst>
                <a:gd name="T0" fmla="*/ 0 w 88"/>
                <a:gd name="T1" fmla="*/ 0 h 85"/>
                <a:gd name="T2" fmla="*/ 0 w 88"/>
                <a:gd name="T3" fmla="*/ 24 h 85"/>
                <a:gd name="T4" fmla="*/ 34 w 88"/>
                <a:gd name="T5" fmla="*/ 85 h 85"/>
                <a:gd name="T6" fmla="*/ 81 w 88"/>
                <a:gd name="T7" fmla="*/ 68 h 85"/>
                <a:gd name="T8" fmla="*/ 88 w 88"/>
                <a:gd name="T9" fmla="*/ 41 h 85"/>
                <a:gd name="T10" fmla="*/ 61 w 88"/>
                <a:gd name="T11" fmla="*/ 7 h 85"/>
                <a:gd name="T12" fmla="*/ 0 w 88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5">
                  <a:moveTo>
                    <a:pt x="0" y="0"/>
                  </a:moveTo>
                  <a:lnTo>
                    <a:pt x="0" y="24"/>
                  </a:lnTo>
                  <a:lnTo>
                    <a:pt x="34" y="85"/>
                  </a:lnTo>
                  <a:lnTo>
                    <a:pt x="81" y="68"/>
                  </a:lnTo>
                  <a:lnTo>
                    <a:pt x="88" y="41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9"/>
            <p:cNvSpPr>
              <a:spLocks/>
            </p:cNvSpPr>
            <p:nvPr/>
          </p:nvSpPr>
          <p:spPr bwMode="auto">
            <a:xfrm>
              <a:off x="658813" y="4605338"/>
              <a:ext cx="111125" cy="34925"/>
            </a:xfrm>
            <a:custGeom>
              <a:avLst/>
              <a:gdLst>
                <a:gd name="T0" fmla="*/ 0 w 209"/>
                <a:gd name="T1" fmla="*/ 31 h 64"/>
                <a:gd name="T2" fmla="*/ 91 w 209"/>
                <a:gd name="T3" fmla="*/ 58 h 64"/>
                <a:gd name="T4" fmla="*/ 162 w 209"/>
                <a:gd name="T5" fmla="*/ 64 h 64"/>
                <a:gd name="T6" fmla="*/ 206 w 209"/>
                <a:gd name="T7" fmla="*/ 37 h 64"/>
                <a:gd name="T8" fmla="*/ 209 w 209"/>
                <a:gd name="T9" fmla="*/ 17 h 64"/>
                <a:gd name="T10" fmla="*/ 108 w 209"/>
                <a:gd name="T11" fmla="*/ 6 h 64"/>
                <a:gd name="T12" fmla="*/ 102 w 209"/>
                <a:gd name="T13" fmla="*/ 17 h 64"/>
                <a:gd name="T14" fmla="*/ 21 w 209"/>
                <a:gd name="T15" fmla="*/ 0 h 64"/>
                <a:gd name="T16" fmla="*/ 0 w 209"/>
                <a:gd name="T17" fmla="*/ 3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64">
                  <a:moveTo>
                    <a:pt x="0" y="31"/>
                  </a:moveTo>
                  <a:lnTo>
                    <a:pt x="91" y="58"/>
                  </a:lnTo>
                  <a:lnTo>
                    <a:pt x="162" y="64"/>
                  </a:lnTo>
                  <a:lnTo>
                    <a:pt x="206" y="37"/>
                  </a:lnTo>
                  <a:lnTo>
                    <a:pt x="209" y="17"/>
                  </a:lnTo>
                  <a:lnTo>
                    <a:pt x="108" y="6"/>
                  </a:lnTo>
                  <a:lnTo>
                    <a:pt x="102" y="17"/>
                  </a:lnTo>
                  <a:lnTo>
                    <a:pt x="2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"/>
            <p:cNvSpPr>
              <a:spLocks/>
            </p:cNvSpPr>
            <p:nvPr/>
          </p:nvSpPr>
          <p:spPr bwMode="auto">
            <a:xfrm>
              <a:off x="765175" y="4632325"/>
              <a:ext cx="136525" cy="95250"/>
            </a:xfrm>
            <a:custGeom>
              <a:avLst/>
              <a:gdLst>
                <a:gd name="T0" fmla="*/ 38 w 256"/>
                <a:gd name="T1" fmla="*/ 0 h 180"/>
                <a:gd name="T2" fmla="*/ 0 w 256"/>
                <a:gd name="T3" fmla="*/ 47 h 180"/>
                <a:gd name="T4" fmla="*/ 81 w 256"/>
                <a:gd name="T5" fmla="*/ 157 h 180"/>
                <a:gd name="T6" fmla="*/ 118 w 256"/>
                <a:gd name="T7" fmla="*/ 180 h 180"/>
                <a:gd name="T8" fmla="*/ 198 w 256"/>
                <a:gd name="T9" fmla="*/ 163 h 180"/>
                <a:gd name="T10" fmla="*/ 256 w 256"/>
                <a:gd name="T11" fmla="*/ 135 h 180"/>
                <a:gd name="T12" fmla="*/ 256 w 256"/>
                <a:gd name="T13" fmla="*/ 102 h 180"/>
                <a:gd name="T14" fmla="*/ 185 w 256"/>
                <a:gd name="T15" fmla="*/ 58 h 180"/>
                <a:gd name="T16" fmla="*/ 115 w 256"/>
                <a:gd name="T17" fmla="*/ 41 h 180"/>
                <a:gd name="T18" fmla="*/ 38 w 256"/>
                <a:gd name="T1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80">
                  <a:moveTo>
                    <a:pt x="38" y="0"/>
                  </a:moveTo>
                  <a:lnTo>
                    <a:pt x="0" y="47"/>
                  </a:lnTo>
                  <a:lnTo>
                    <a:pt x="81" y="157"/>
                  </a:lnTo>
                  <a:lnTo>
                    <a:pt x="118" y="180"/>
                  </a:lnTo>
                  <a:lnTo>
                    <a:pt x="198" y="163"/>
                  </a:lnTo>
                  <a:lnTo>
                    <a:pt x="256" y="135"/>
                  </a:lnTo>
                  <a:lnTo>
                    <a:pt x="256" y="102"/>
                  </a:lnTo>
                  <a:lnTo>
                    <a:pt x="185" y="58"/>
                  </a:lnTo>
                  <a:lnTo>
                    <a:pt x="115" y="4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"/>
            <p:cNvSpPr>
              <a:spLocks/>
            </p:cNvSpPr>
            <p:nvPr/>
          </p:nvSpPr>
          <p:spPr bwMode="auto">
            <a:xfrm>
              <a:off x="484188" y="4505325"/>
              <a:ext cx="115887" cy="92075"/>
            </a:xfrm>
            <a:custGeom>
              <a:avLst/>
              <a:gdLst>
                <a:gd name="T0" fmla="*/ 219 w 219"/>
                <a:gd name="T1" fmla="*/ 145 h 172"/>
                <a:gd name="T2" fmla="*/ 172 w 219"/>
                <a:gd name="T3" fmla="*/ 118 h 172"/>
                <a:gd name="T4" fmla="*/ 105 w 219"/>
                <a:gd name="T5" fmla="*/ 0 h 172"/>
                <a:gd name="T6" fmla="*/ 11 w 219"/>
                <a:gd name="T7" fmla="*/ 47 h 172"/>
                <a:gd name="T8" fmla="*/ 0 w 219"/>
                <a:gd name="T9" fmla="*/ 74 h 172"/>
                <a:gd name="T10" fmla="*/ 61 w 219"/>
                <a:gd name="T11" fmla="*/ 166 h 172"/>
                <a:gd name="T12" fmla="*/ 102 w 219"/>
                <a:gd name="T13" fmla="*/ 159 h 172"/>
                <a:gd name="T14" fmla="*/ 118 w 219"/>
                <a:gd name="T15" fmla="*/ 152 h 172"/>
                <a:gd name="T16" fmla="*/ 141 w 219"/>
                <a:gd name="T17" fmla="*/ 172 h 172"/>
                <a:gd name="T18" fmla="*/ 202 w 219"/>
                <a:gd name="T19" fmla="*/ 172 h 172"/>
                <a:gd name="T20" fmla="*/ 219 w 219"/>
                <a:gd name="T21" fmla="*/ 14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72">
                  <a:moveTo>
                    <a:pt x="219" y="145"/>
                  </a:moveTo>
                  <a:lnTo>
                    <a:pt x="172" y="118"/>
                  </a:lnTo>
                  <a:lnTo>
                    <a:pt x="105" y="0"/>
                  </a:lnTo>
                  <a:lnTo>
                    <a:pt x="11" y="47"/>
                  </a:lnTo>
                  <a:lnTo>
                    <a:pt x="0" y="74"/>
                  </a:lnTo>
                  <a:lnTo>
                    <a:pt x="61" y="166"/>
                  </a:lnTo>
                  <a:lnTo>
                    <a:pt x="102" y="159"/>
                  </a:lnTo>
                  <a:lnTo>
                    <a:pt x="118" y="152"/>
                  </a:lnTo>
                  <a:lnTo>
                    <a:pt x="141" y="172"/>
                  </a:lnTo>
                  <a:lnTo>
                    <a:pt x="202" y="172"/>
                  </a:lnTo>
                  <a:lnTo>
                    <a:pt x="219" y="145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"/>
            <p:cNvSpPr>
              <a:spLocks/>
            </p:cNvSpPr>
            <p:nvPr/>
          </p:nvSpPr>
          <p:spPr bwMode="auto">
            <a:xfrm>
              <a:off x="885825" y="4781550"/>
              <a:ext cx="228600" cy="260350"/>
            </a:xfrm>
            <a:custGeom>
              <a:avLst/>
              <a:gdLst>
                <a:gd name="T0" fmla="*/ 0 w 433"/>
                <a:gd name="T1" fmla="*/ 209 h 492"/>
                <a:gd name="T2" fmla="*/ 36 w 433"/>
                <a:gd name="T3" fmla="*/ 240 h 492"/>
                <a:gd name="T4" fmla="*/ 60 w 433"/>
                <a:gd name="T5" fmla="*/ 332 h 492"/>
                <a:gd name="T6" fmla="*/ 54 w 433"/>
                <a:gd name="T7" fmla="*/ 373 h 492"/>
                <a:gd name="T8" fmla="*/ 57 w 433"/>
                <a:gd name="T9" fmla="*/ 447 h 492"/>
                <a:gd name="T10" fmla="*/ 113 w 433"/>
                <a:gd name="T11" fmla="*/ 487 h 492"/>
                <a:gd name="T12" fmla="*/ 144 w 433"/>
                <a:gd name="T13" fmla="*/ 492 h 492"/>
                <a:gd name="T14" fmla="*/ 221 w 433"/>
                <a:gd name="T15" fmla="*/ 389 h 492"/>
                <a:gd name="T16" fmla="*/ 272 w 433"/>
                <a:gd name="T17" fmla="*/ 362 h 492"/>
                <a:gd name="T18" fmla="*/ 295 w 433"/>
                <a:gd name="T19" fmla="*/ 373 h 492"/>
                <a:gd name="T20" fmla="*/ 363 w 433"/>
                <a:gd name="T21" fmla="*/ 348 h 492"/>
                <a:gd name="T22" fmla="*/ 427 w 433"/>
                <a:gd name="T23" fmla="*/ 295 h 492"/>
                <a:gd name="T24" fmla="*/ 433 w 433"/>
                <a:gd name="T25" fmla="*/ 274 h 492"/>
                <a:gd name="T26" fmla="*/ 366 w 433"/>
                <a:gd name="T27" fmla="*/ 230 h 492"/>
                <a:gd name="T28" fmla="*/ 336 w 433"/>
                <a:gd name="T29" fmla="*/ 159 h 492"/>
                <a:gd name="T30" fmla="*/ 309 w 433"/>
                <a:gd name="T31" fmla="*/ 118 h 492"/>
                <a:gd name="T32" fmla="*/ 256 w 433"/>
                <a:gd name="T33" fmla="*/ 84 h 492"/>
                <a:gd name="T34" fmla="*/ 74 w 433"/>
                <a:gd name="T35" fmla="*/ 0 h 492"/>
                <a:gd name="T36" fmla="*/ 47 w 433"/>
                <a:gd name="T37" fmla="*/ 23 h 492"/>
                <a:gd name="T38" fmla="*/ 54 w 433"/>
                <a:gd name="T39" fmla="*/ 57 h 492"/>
                <a:gd name="T40" fmla="*/ 80 w 433"/>
                <a:gd name="T41" fmla="*/ 84 h 492"/>
                <a:gd name="T42" fmla="*/ 36 w 433"/>
                <a:gd name="T43" fmla="*/ 151 h 492"/>
                <a:gd name="T44" fmla="*/ 0 w 433"/>
                <a:gd name="T45" fmla="*/ 165 h 492"/>
                <a:gd name="T46" fmla="*/ 0 w 433"/>
                <a:gd name="T47" fmla="*/ 209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3" h="492">
                  <a:moveTo>
                    <a:pt x="0" y="209"/>
                  </a:moveTo>
                  <a:lnTo>
                    <a:pt x="36" y="240"/>
                  </a:lnTo>
                  <a:lnTo>
                    <a:pt x="60" y="332"/>
                  </a:lnTo>
                  <a:lnTo>
                    <a:pt x="54" y="373"/>
                  </a:lnTo>
                  <a:lnTo>
                    <a:pt x="57" y="447"/>
                  </a:lnTo>
                  <a:lnTo>
                    <a:pt x="113" y="487"/>
                  </a:lnTo>
                  <a:lnTo>
                    <a:pt x="144" y="492"/>
                  </a:lnTo>
                  <a:lnTo>
                    <a:pt x="221" y="389"/>
                  </a:lnTo>
                  <a:lnTo>
                    <a:pt x="272" y="362"/>
                  </a:lnTo>
                  <a:lnTo>
                    <a:pt x="295" y="373"/>
                  </a:lnTo>
                  <a:lnTo>
                    <a:pt x="363" y="348"/>
                  </a:lnTo>
                  <a:lnTo>
                    <a:pt x="427" y="295"/>
                  </a:lnTo>
                  <a:lnTo>
                    <a:pt x="433" y="274"/>
                  </a:lnTo>
                  <a:lnTo>
                    <a:pt x="366" y="230"/>
                  </a:lnTo>
                  <a:lnTo>
                    <a:pt x="336" y="159"/>
                  </a:lnTo>
                  <a:lnTo>
                    <a:pt x="309" y="118"/>
                  </a:lnTo>
                  <a:lnTo>
                    <a:pt x="256" y="84"/>
                  </a:lnTo>
                  <a:lnTo>
                    <a:pt x="74" y="0"/>
                  </a:lnTo>
                  <a:lnTo>
                    <a:pt x="47" y="23"/>
                  </a:lnTo>
                  <a:lnTo>
                    <a:pt x="54" y="57"/>
                  </a:lnTo>
                  <a:lnTo>
                    <a:pt x="80" y="84"/>
                  </a:lnTo>
                  <a:lnTo>
                    <a:pt x="36" y="151"/>
                  </a:lnTo>
                  <a:lnTo>
                    <a:pt x="0" y="16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"/>
            <p:cNvSpPr>
              <a:spLocks/>
            </p:cNvSpPr>
            <p:nvPr/>
          </p:nvSpPr>
          <p:spPr bwMode="auto">
            <a:xfrm>
              <a:off x="368300" y="5359400"/>
              <a:ext cx="1573212" cy="1355725"/>
            </a:xfrm>
            <a:custGeom>
              <a:avLst/>
              <a:gdLst>
                <a:gd name="T0" fmla="*/ 722 w 2975"/>
                <a:gd name="T1" fmla="*/ 391 h 2561"/>
                <a:gd name="T2" fmla="*/ 773 w 2975"/>
                <a:gd name="T3" fmla="*/ 543 h 2561"/>
                <a:gd name="T4" fmla="*/ 679 w 2975"/>
                <a:gd name="T5" fmla="*/ 605 h 2561"/>
                <a:gd name="T6" fmla="*/ 578 w 2975"/>
                <a:gd name="T7" fmla="*/ 584 h 2561"/>
                <a:gd name="T8" fmla="*/ 429 w 2975"/>
                <a:gd name="T9" fmla="*/ 652 h 2561"/>
                <a:gd name="T10" fmla="*/ 585 w 2975"/>
                <a:gd name="T11" fmla="*/ 849 h 2561"/>
                <a:gd name="T12" fmla="*/ 780 w 2975"/>
                <a:gd name="T13" fmla="*/ 898 h 2561"/>
                <a:gd name="T14" fmla="*/ 756 w 2975"/>
                <a:gd name="T15" fmla="*/ 964 h 2561"/>
                <a:gd name="T16" fmla="*/ 638 w 2975"/>
                <a:gd name="T17" fmla="*/ 1035 h 2561"/>
                <a:gd name="T18" fmla="*/ 453 w 2975"/>
                <a:gd name="T19" fmla="*/ 1042 h 2561"/>
                <a:gd name="T20" fmla="*/ 329 w 2975"/>
                <a:gd name="T21" fmla="*/ 1303 h 2561"/>
                <a:gd name="T22" fmla="*/ 285 w 2975"/>
                <a:gd name="T23" fmla="*/ 1394 h 2561"/>
                <a:gd name="T24" fmla="*/ 467 w 2975"/>
                <a:gd name="T25" fmla="*/ 1513 h 2561"/>
                <a:gd name="T26" fmla="*/ 450 w 2975"/>
                <a:gd name="T27" fmla="*/ 1648 h 2561"/>
                <a:gd name="T28" fmla="*/ 508 w 2975"/>
                <a:gd name="T29" fmla="*/ 1733 h 2561"/>
                <a:gd name="T30" fmla="*/ 641 w 2975"/>
                <a:gd name="T31" fmla="*/ 1845 h 2561"/>
                <a:gd name="T32" fmla="*/ 712 w 2975"/>
                <a:gd name="T33" fmla="*/ 1828 h 2561"/>
                <a:gd name="T34" fmla="*/ 696 w 2975"/>
                <a:gd name="T35" fmla="*/ 1998 h 2561"/>
                <a:gd name="T36" fmla="*/ 564 w 2975"/>
                <a:gd name="T37" fmla="*/ 2083 h 2561"/>
                <a:gd name="T38" fmla="*/ 332 w 2975"/>
                <a:gd name="T39" fmla="*/ 2133 h 2561"/>
                <a:gd name="T40" fmla="*/ 47 w 2975"/>
                <a:gd name="T41" fmla="*/ 2208 h 2561"/>
                <a:gd name="T42" fmla="*/ 77 w 2975"/>
                <a:gd name="T43" fmla="*/ 2256 h 2561"/>
                <a:gd name="T44" fmla="*/ 265 w 2975"/>
                <a:gd name="T45" fmla="*/ 2242 h 2561"/>
                <a:gd name="T46" fmla="*/ 470 w 2975"/>
                <a:gd name="T47" fmla="*/ 2236 h 2561"/>
                <a:gd name="T48" fmla="*/ 605 w 2975"/>
                <a:gd name="T49" fmla="*/ 2194 h 2561"/>
                <a:gd name="T50" fmla="*/ 1042 w 2975"/>
                <a:gd name="T51" fmla="*/ 1937 h 2561"/>
                <a:gd name="T52" fmla="*/ 1093 w 2975"/>
                <a:gd name="T53" fmla="*/ 1761 h 2561"/>
                <a:gd name="T54" fmla="*/ 1392 w 2975"/>
                <a:gd name="T55" fmla="*/ 1564 h 2561"/>
                <a:gd name="T56" fmla="*/ 1278 w 2975"/>
                <a:gd name="T57" fmla="*/ 1635 h 2561"/>
                <a:gd name="T58" fmla="*/ 1260 w 2975"/>
                <a:gd name="T59" fmla="*/ 1801 h 2561"/>
                <a:gd name="T60" fmla="*/ 1368 w 2975"/>
                <a:gd name="T61" fmla="*/ 1778 h 2561"/>
                <a:gd name="T62" fmla="*/ 1516 w 2975"/>
                <a:gd name="T63" fmla="*/ 1801 h 2561"/>
                <a:gd name="T64" fmla="*/ 1560 w 2975"/>
                <a:gd name="T65" fmla="*/ 1679 h 2561"/>
                <a:gd name="T66" fmla="*/ 1634 w 2975"/>
                <a:gd name="T67" fmla="*/ 1618 h 2561"/>
                <a:gd name="T68" fmla="*/ 1919 w 2975"/>
                <a:gd name="T69" fmla="*/ 1774 h 2561"/>
                <a:gd name="T70" fmla="*/ 2128 w 2975"/>
                <a:gd name="T71" fmla="*/ 1869 h 2561"/>
                <a:gd name="T72" fmla="*/ 2424 w 2975"/>
                <a:gd name="T73" fmla="*/ 2039 h 2561"/>
                <a:gd name="T74" fmla="*/ 2451 w 2975"/>
                <a:gd name="T75" fmla="*/ 2222 h 2561"/>
                <a:gd name="T76" fmla="*/ 2575 w 2975"/>
                <a:gd name="T77" fmla="*/ 2245 h 2561"/>
                <a:gd name="T78" fmla="*/ 2645 w 2975"/>
                <a:gd name="T79" fmla="*/ 2387 h 2561"/>
                <a:gd name="T80" fmla="*/ 2656 w 2975"/>
                <a:gd name="T81" fmla="*/ 2462 h 2561"/>
                <a:gd name="T82" fmla="*/ 2680 w 2975"/>
                <a:gd name="T83" fmla="*/ 2452 h 2561"/>
                <a:gd name="T84" fmla="*/ 2717 w 2975"/>
                <a:gd name="T85" fmla="*/ 2526 h 2561"/>
                <a:gd name="T86" fmla="*/ 2750 w 2975"/>
                <a:gd name="T87" fmla="*/ 2561 h 2561"/>
                <a:gd name="T88" fmla="*/ 2800 w 2975"/>
                <a:gd name="T89" fmla="*/ 2543 h 2561"/>
                <a:gd name="T90" fmla="*/ 2877 w 2975"/>
                <a:gd name="T91" fmla="*/ 2459 h 2561"/>
                <a:gd name="T92" fmla="*/ 2951 w 2975"/>
                <a:gd name="T93" fmla="*/ 2309 h 2561"/>
                <a:gd name="T94" fmla="*/ 2542 w 2975"/>
                <a:gd name="T95" fmla="*/ 1906 h 2561"/>
                <a:gd name="T96" fmla="*/ 2397 w 2975"/>
                <a:gd name="T97" fmla="*/ 1831 h 2561"/>
                <a:gd name="T98" fmla="*/ 2296 w 2975"/>
                <a:gd name="T99" fmla="*/ 1903 h 2561"/>
                <a:gd name="T100" fmla="*/ 2064 w 2975"/>
                <a:gd name="T101" fmla="*/ 1757 h 2561"/>
                <a:gd name="T102" fmla="*/ 1859 w 2975"/>
                <a:gd name="T103" fmla="*/ 272 h 2561"/>
                <a:gd name="T104" fmla="*/ 1496 w 2975"/>
                <a:gd name="T105" fmla="*/ 177 h 2561"/>
                <a:gd name="T106" fmla="*/ 1361 w 2975"/>
                <a:gd name="T107" fmla="*/ 92 h 2561"/>
                <a:gd name="T108" fmla="*/ 1213 w 2975"/>
                <a:gd name="T109" fmla="*/ 52 h 2561"/>
                <a:gd name="T110" fmla="*/ 1002 w 2975"/>
                <a:gd name="T111" fmla="*/ 89 h 2561"/>
                <a:gd name="T112" fmla="*/ 766 w 2975"/>
                <a:gd name="T113" fmla="*/ 224 h 2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75" h="2561">
                  <a:moveTo>
                    <a:pt x="766" y="224"/>
                  </a:moveTo>
                  <a:lnTo>
                    <a:pt x="735" y="214"/>
                  </a:lnTo>
                  <a:lnTo>
                    <a:pt x="682" y="214"/>
                  </a:lnTo>
                  <a:lnTo>
                    <a:pt x="635" y="244"/>
                  </a:lnTo>
                  <a:lnTo>
                    <a:pt x="722" y="391"/>
                  </a:lnTo>
                  <a:lnTo>
                    <a:pt x="735" y="455"/>
                  </a:lnTo>
                  <a:lnTo>
                    <a:pt x="726" y="482"/>
                  </a:lnTo>
                  <a:lnTo>
                    <a:pt x="735" y="499"/>
                  </a:lnTo>
                  <a:lnTo>
                    <a:pt x="793" y="533"/>
                  </a:lnTo>
                  <a:lnTo>
                    <a:pt x="773" y="543"/>
                  </a:lnTo>
                  <a:lnTo>
                    <a:pt x="826" y="672"/>
                  </a:lnTo>
                  <a:lnTo>
                    <a:pt x="799" y="686"/>
                  </a:lnTo>
                  <a:lnTo>
                    <a:pt x="716" y="658"/>
                  </a:lnTo>
                  <a:lnTo>
                    <a:pt x="672" y="631"/>
                  </a:lnTo>
                  <a:lnTo>
                    <a:pt x="679" y="605"/>
                  </a:lnTo>
                  <a:lnTo>
                    <a:pt x="705" y="570"/>
                  </a:lnTo>
                  <a:lnTo>
                    <a:pt x="679" y="553"/>
                  </a:lnTo>
                  <a:lnTo>
                    <a:pt x="638" y="547"/>
                  </a:lnTo>
                  <a:lnTo>
                    <a:pt x="575" y="557"/>
                  </a:lnTo>
                  <a:lnTo>
                    <a:pt x="578" y="584"/>
                  </a:lnTo>
                  <a:lnTo>
                    <a:pt x="567" y="584"/>
                  </a:lnTo>
                  <a:lnTo>
                    <a:pt x="551" y="570"/>
                  </a:lnTo>
                  <a:lnTo>
                    <a:pt x="406" y="577"/>
                  </a:lnTo>
                  <a:lnTo>
                    <a:pt x="396" y="591"/>
                  </a:lnTo>
                  <a:lnTo>
                    <a:pt x="429" y="652"/>
                  </a:lnTo>
                  <a:lnTo>
                    <a:pt x="464" y="678"/>
                  </a:lnTo>
                  <a:lnTo>
                    <a:pt x="453" y="719"/>
                  </a:lnTo>
                  <a:lnTo>
                    <a:pt x="447" y="784"/>
                  </a:lnTo>
                  <a:lnTo>
                    <a:pt x="504" y="845"/>
                  </a:lnTo>
                  <a:lnTo>
                    <a:pt x="585" y="849"/>
                  </a:lnTo>
                  <a:lnTo>
                    <a:pt x="641" y="875"/>
                  </a:lnTo>
                  <a:lnTo>
                    <a:pt x="675" y="886"/>
                  </a:lnTo>
                  <a:lnTo>
                    <a:pt x="770" y="858"/>
                  </a:lnTo>
                  <a:lnTo>
                    <a:pt x="787" y="889"/>
                  </a:lnTo>
                  <a:lnTo>
                    <a:pt x="780" y="898"/>
                  </a:lnTo>
                  <a:lnTo>
                    <a:pt x="773" y="906"/>
                  </a:lnTo>
                  <a:lnTo>
                    <a:pt x="765" y="913"/>
                  </a:lnTo>
                  <a:lnTo>
                    <a:pt x="761" y="924"/>
                  </a:lnTo>
                  <a:lnTo>
                    <a:pt x="757" y="942"/>
                  </a:lnTo>
                  <a:lnTo>
                    <a:pt x="756" y="964"/>
                  </a:lnTo>
                  <a:lnTo>
                    <a:pt x="743" y="1035"/>
                  </a:lnTo>
                  <a:lnTo>
                    <a:pt x="705" y="1055"/>
                  </a:lnTo>
                  <a:lnTo>
                    <a:pt x="679" y="1055"/>
                  </a:lnTo>
                  <a:lnTo>
                    <a:pt x="665" y="1045"/>
                  </a:lnTo>
                  <a:lnTo>
                    <a:pt x="638" y="1035"/>
                  </a:lnTo>
                  <a:lnTo>
                    <a:pt x="585" y="1072"/>
                  </a:lnTo>
                  <a:lnTo>
                    <a:pt x="544" y="1078"/>
                  </a:lnTo>
                  <a:lnTo>
                    <a:pt x="541" y="1038"/>
                  </a:lnTo>
                  <a:lnTo>
                    <a:pt x="497" y="1021"/>
                  </a:lnTo>
                  <a:lnTo>
                    <a:pt x="453" y="1042"/>
                  </a:lnTo>
                  <a:lnTo>
                    <a:pt x="420" y="1103"/>
                  </a:lnTo>
                  <a:lnTo>
                    <a:pt x="305" y="1184"/>
                  </a:lnTo>
                  <a:lnTo>
                    <a:pt x="288" y="1266"/>
                  </a:lnTo>
                  <a:lnTo>
                    <a:pt x="305" y="1309"/>
                  </a:lnTo>
                  <a:lnTo>
                    <a:pt x="329" y="1303"/>
                  </a:lnTo>
                  <a:lnTo>
                    <a:pt x="343" y="1309"/>
                  </a:lnTo>
                  <a:lnTo>
                    <a:pt x="323" y="1330"/>
                  </a:lnTo>
                  <a:lnTo>
                    <a:pt x="319" y="1364"/>
                  </a:lnTo>
                  <a:lnTo>
                    <a:pt x="285" y="1377"/>
                  </a:lnTo>
                  <a:lnTo>
                    <a:pt x="285" y="1394"/>
                  </a:lnTo>
                  <a:lnTo>
                    <a:pt x="319" y="1452"/>
                  </a:lnTo>
                  <a:lnTo>
                    <a:pt x="332" y="1516"/>
                  </a:lnTo>
                  <a:lnTo>
                    <a:pt x="352" y="1536"/>
                  </a:lnTo>
                  <a:lnTo>
                    <a:pt x="453" y="1536"/>
                  </a:lnTo>
                  <a:lnTo>
                    <a:pt x="467" y="1513"/>
                  </a:lnTo>
                  <a:lnTo>
                    <a:pt x="484" y="1530"/>
                  </a:lnTo>
                  <a:lnTo>
                    <a:pt x="484" y="1601"/>
                  </a:lnTo>
                  <a:lnTo>
                    <a:pt x="494" y="1631"/>
                  </a:lnTo>
                  <a:lnTo>
                    <a:pt x="473" y="1631"/>
                  </a:lnTo>
                  <a:lnTo>
                    <a:pt x="450" y="1648"/>
                  </a:lnTo>
                  <a:lnTo>
                    <a:pt x="460" y="1679"/>
                  </a:lnTo>
                  <a:lnTo>
                    <a:pt x="453" y="1723"/>
                  </a:lnTo>
                  <a:lnTo>
                    <a:pt x="429" y="1747"/>
                  </a:lnTo>
                  <a:lnTo>
                    <a:pt x="473" y="1753"/>
                  </a:lnTo>
                  <a:lnTo>
                    <a:pt x="508" y="1733"/>
                  </a:lnTo>
                  <a:lnTo>
                    <a:pt x="571" y="1730"/>
                  </a:lnTo>
                  <a:lnTo>
                    <a:pt x="578" y="1761"/>
                  </a:lnTo>
                  <a:lnTo>
                    <a:pt x="594" y="1770"/>
                  </a:lnTo>
                  <a:lnTo>
                    <a:pt x="618" y="1747"/>
                  </a:lnTo>
                  <a:lnTo>
                    <a:pt x="641" y="1845"/>
                  </a:lnTo>
                  <a:lnTo>
                    <a:pt x="665" y="1848"/>
                  </a:lnTo>
                  <a:lnTo>
                    <a:pt x="665" y="1801"/>
                  </a:lnTo>
                  <a:lnTo>
                    <a:pt x="682" y="1784"/>
                  </a:lnTo>
                  <a:lnTo>
                    <a:pt x="705" y="1787"/>
                  </a:lnTo>
                  <a:lnTo>
                    <a:pt x="712" y="1828"/>
                  </a:lnTo>
                  <a:lnTo>
                    <a:pt x="770" y="1818"/>
                  </a:lnTo>
                  <a:lnTo>
                    <a:pt x="796" y="1798"/>
                  </a:lnTo>
                  <a:lnTo>
                    <a:pt x="793" y="1842"/>
                  </a:lnTo>
                  <a:lnTo>
                    <a:pt x="766" y="1862"/>
                  </a:lnTo>
                  <a:lnTo>
                    <a:pt x="696" y="1998"/>
                  </a:lnTo>
                  <a:lnTo>
                    <a:pt x="628" y="2025"/>
                  </a:lnTo>
                  <a:lnTo>
                    <a:pt x="608" y="2086"/>
                  </a:lnTo>
                  <a:lnTo>
                    <a:pt x="594" y="2086"/>
                  </a:lnTo>
                  <a:lnTo>
                    <a:pt x="585" y="2076"/>
                  </a:lnTo>
                  <a:lnTo>
                    <a:pt x="564" y="2083"/>
                  </a:lnTo>
                  <a:lnTo>
                    <a:pt x="460" y="2106"/>
                  </a:lnTo>
                  <a:lnTo>
                    <a:pt x="420" y="2153"/>
                  </a:lnTo>
                  <a:lnTo>
                    <a:pt x="406" y="2161"/>
                  </a:lnTo>
                  <a:lnTo>
                    <a:pt x="379" y="2137"/>
                  </a:lnTo>
                  <a:lnTo>
                    <a:pt x="332" y="2133"/>
                  </a:lnTo>
                  <a:lnTo>
                    <a:pt x="305" y="2147"/>
                  </a:lnTo>
                  <a:lnTo>
                    <a:pt x="258" y="2157"/>
                  </a:lnTo>
                  <a:lnTo>
                    <a:pt x="221" y="2194"/>
                  </a:lnTo>
                  <a:lnTo>
                    <a:pt x="150" y="2218"/>
                  </a:lnTo>
                  <a:lnTo>
                    <a:pt x="47" y="2208"/>
                  </a:lnTo>
                  <a:lnTo>
                    <a:pt x="0" y="2231"/>
                  </a:lnTo>
                  <a:lnTo>
                    <a:pt x="0" y="2262"/>
                  </a:lnTo>
                  <a:lnTo>
                    <a:pt x="23" y="2279"/>
                  </a:lnTo>
                  <a:lnTo>
                    <a:pt x="40" y="2265"/>
                  </a:lnTo>
                  <a:lnTo>
                    <a:pt x="77" y="2256"/>
                  </a:lnTo>
                  <a:lnTo>
                    <a:pt x="120" y="2272"/>
                  </a:lnTo>
                  <a:lnTo>
                    <a:pt x="155" y="2279"/>
                  </a:lnTo>
                  <a:lnTo>
                    <a:pt x="181" y="2265"/>
                  </a:lnTo>
                  <a:lnTo>
                    <a:pt x="215" y="2242"/>
                  </a:lnTo>
                  <a:lnTo>
                    <a:pt x="265" y="2242"/>
                  </a:lnTo>
                  <a:lnTo>
                    <a:pt x="316" y="2211"/>
                  </a:lnTo>
                  <a:lnTo>
                    <a:pt x="373" y="2231"/>
                  </a:lnTo>
                  <a:lnTo>
                    <a:pt x="420" y="2218"/>
                  </a:lnTo>
                  <a:lnTo>
                    <a:pt x="477" y="2194"/>
                  </a:lnTo>
                  <a:lnTo>
                    <a:pt x="470" y="2236"/>
                  </a:lnTo>
                  <a:lnTo>
                    <a:pt x="487" y="2236"/>
                  </a:lnTo>
                  <a:lnTo>
                    <a:pt x="500" y="2198"/>
                  </a:lnTo>
                  <a:lnTo>
                    <a:pt x="555" y="2194"/>
                  </a:lnTo>
                  <a:lnTo>
                    <a:pt x="598" y="2211"/>
                  </a:lnTo>
                  <a:lnTo>
                    <a:pt x="605" y="2194"/>
                  </a:lnTo>
                  <a:lnTo>
                    <a:pt x="628" y="2167"/>
                  </a:lnTo>
                  <a:lnTo>
                    <a:pt x="602" y="2147"/>
                  </a:lnTo>
                  <a:lnTo>
                    <a:pt x="685" y="2109"/>
                  </a:lnTo>
                  <a:lnTo>
                    <a:pt x="773" y="2092"/>
                  </a:lnTo>
                  <a:lnTo>
                    <a:pt x="1042" y="1937"/>
                  </a:lnTo>
                  <a:lnTo>
                    <a:pt x="1085" y="1883"/>
                  </a:lnTo>
                  <a:lnTo>
                    <a:pt x="1072" y="1848"/>
                  </a:lnTo>
                  <a:lnTo>
                    <a:pt x="1035" y="1831"/>
                  </a:lnTo>
                  <a:lnTo>
                    <a:pt x="1042" y="1805"/>
                  </a:lnTo>
                  <a:lnTo>
                    <a:pt x="1093" y="1761"/>
                  </a:lnTo>
                  <a:lnTo>
                    <a:pt x="1160" y="1740"/>
                  </a:lnTo>
                  <a:lnTo>
                    <a:pt x="1179" y="1700"/>
                  </a:lnTo>
                  <a:lnTo>
                    <a:pt x="1246" y="1605"/>
                  </a:lnTo>
                  <a:lnTo>
                    <a:pt x="1331" y="1556"/>
                  </a:lnTo>
                  <a:lnTo>
                    <a:pt x="1392" y="1564"/>
                  </a:lnTo>
                  <a:lnTo>
                    <a:pt x="1411" y="1605"/>
                  </a:lnTo>
                  <a:lnTo>
                    <a:pt x="1368" y="1605"/>
                  </a:lnTo>
                  <a:lnTo>
                    <a:pt x="1351" y="1584"/>
                  </a:lnTo>
                  <a:lnTo>
                    <a:pt x="1281" y="1622"/>
                  </a:lnTo>
                  <a:lnTo>
                    <a:pt x="1278" y="1635"/>
                  </a:lnTo>
                  <a:lnTo>
                    <a:pt x="1278" y="1666"/>
                  </a:lnTo>
                  <a:lnTo>
                    <a:pt x="1240" y="1726"/>
                  </a:lnTo>
                  <a:lnTo>
                    <a:pt x="1223" y="1767"/>
                  </a:lnTo>
                  <a:lnTo>
                    <a:pt x="1260" y="1778"/>
                  </a:lnTo>
                  <a:lnTo>
                    <a:pt x="1260" y="1801"/>
                  </a:lnTo>
                  <a:lnTo>
                    <a:pt x="1199" y="1811"/>
                  </a:lnTo>
                  <a:lnTo>
                    <a:pt x="1207" y="1845"/>
                  </a:lnTo>
                  <a:lnTo>
                    <a:pt x="1287" y="1848"/>
                  </a:lnTo>
                  <a:lnTo>
                    <a:pt x="1341" y="1814"/>
                  </a:lnTo>
                  <a:lnTo>
                    <a:pt x="1368" y="1778"/>
                  </a:lnTo>
                  <a:lnTo>
                    <a:pt x="1422" y="1744"/>
                  </a:lnTo>
                  <a:lnTo>
                    <a:pt x="1466" y="1774"/>
                  </a:lnTo>
                  <a:lnTo>
                    <a:pt x="1486" y="1753"/>
                  </a:lnTo>
                  <a:lnTo>
                    <a:pt x="1510" y="1767"/>
                  </a:lnTo>
                  <a:lnTo>
                    <a:pt x="1516" y="1801"/>
                  </a:lnTo>
                  <a:lnTo>
                    <a:pt x="1536" y="1805"/>
                  </a:lnTo>
                  <a:lnTo>
                    <a:pt x="1599" y="1733"/>
                  </a:lnTo>
                  <a:lnTo>
                    <a:pt x="1590" y="1706"/>
                  </a:lnTo>
                  <a:lnTo>
                    <a:pt x="1536" y="1753"/>
                  </a:lnTo>
                  <a:lnTo>
                    <a:pt x="1560" y="1679"/>
                  </a:lnTo>
                  <a:lnTo>
                    <a:pt x="1543" y="1672"/>
                  </a:lnTo>
                  <a:lnTo>
                    <a:pt x="1526" y="1723"/>
                  </a:lnTo>
                  <a:lnTo>
                    <a:pt x="1519" y="1648"/>
                  </a:lnTo>
                  <a:lnTo>
                    <a:pt x="1576" y="1625"/>
                  </a:lnTo>
                  <a:lnTo>
                    <a:pt x="1634" y="1618"/>
                  </a:lnTo>
                  <a:lnTo>
                    <a:pt x="1681" y="1713"/>
                  </a:lnTo>
                  <a:lnTo>
                    <a:pt x="1714" y="1720"/>
                  </a:lnTo>
                  <a:lnTo>
                    <a:pt x="1819" y="1784"/>
                  </a:lnTo>
                  <a:lnTo>
                    <a:pt x="1828" y="1774"/>
                  </a:lnTo>
                  <a:lnTo>
                    <a:pt x="1919" y="1774"/>
                  </a:lnTo>
                  <a:lnTo>
                    <a:pt x="2074" y="1834"/>
                  </a:lnTo>
                  <a:lnTo>
                    <a:pt x="2121" y="1814"/>
                  </a:lnTo>
                  <a:lnTo>
                    <a:pt x="2148" y="1787"/>
                  </a:lnTo>
                  <a:lnTo>
                    <a:pt x="2148" y="1814"/>
                  </a:lnTo>
                  <a:lnTo>
                    <a:pt x="2128" y="1869"/>
                  </a:lnTo>
                  <a:lnTo>
                    <a:pt x="2275" y="1953"/>
                  </a:lnTo>
                  <a:lnTo>
                    <a:pt x="2316" y="2001"/>
                  </a:lnTo>
                  <a:lnTo>
                    <a:pt x="2369" y="2042"/>
                  </a:lnTo>
                  <a:lnTo>
                    <a:pt x="2413" y="2031"/>
                  </a:lnTo>
                  <a:lnTo>
                    <a:pt x="2424" y="2039"/>
                  </a:lnTo>
                  <a:lnTo>
                    <a:pt x="2386" y="2059"/>
                  </a:lnTo>
                  <a:lnTo>
                    <a:pt x="2386" y="2096"/>
                  </a:lnTo>
                  <a:lnTo>
                    <a:pt x="2413" y="2113"/>
                  </a:lnTo>
                  <a:lnTo>
                    <a:pt x="2440" y="2161"/>
                  </a:lnTo>
                  <a:lnTo>
                    <a:pt x="2451" y="2222"/>
                  </a:lnTo>
                  <a:lnTo>
                    <a:pt x="2484" y="2231"/>
                  </a:lnTo>
                  <a:lnTo>
                    <a:pt x="2545" y="2330"/>
                  </a:lnTo>
                  <a:lnTo>
                    <a:pt x="2568" y="2350"/>
                  </a:lnTo>
                  <a:lnTo>
                    <a:pt x="2562" y="2239"/>
                  </a:lnTo>
                  <a:lnTo>
                    <a:pt x="2575" y="2245"/>
                  </a:lnTo>
                  <a:lnTo>
                    <a:pt x="2601" y="2367"/>
                  </a:lnTo>
                  <a:lnTo>
                    <a:pt x="2619" y="2361"/>
                  </a:lnTo>
                  <a:lnTo>
                    <a:pt x="2632" y="2306"/>
                  </a:lnTo>
                  <a:lnTo>
                    <a:pt x="2645" y="2306"/>
                  </a:lnTo>
                  <a:lnTo>
                    <a:pt x="2645" y="2387"/>
                  </a:lnTo>
                  <a:lnTo>
                    <a:pt x="2669" y="2411"/>
                  </a:lnTo>
                  <a:lnTo>
                    <a:pt x="2642" y="2442"/>
                  </a:lnTo>
                  <a:lnTo>
                    <a:pt x="2646" y="2449"/>
                  </a:lnTo>
                  <a:lnTo>
                    <a:pt x="2652" y="2457"/>
                  </a:lnTo>
                  <a:lnTo>
                    <a:pt x="2656" y="2462"/>
                  </a:lnTo>
                  <a:lnTo>
                    <a:pt x="2662" y="2465"/>
                  </a:lnTo>
                  <a:lnTo>
                    <a:pt x="2667" y="2467"/>
                  </a:lnTo>
                  <a:lnTo>
                    <a:pt x="2671" y="2464"/>
                  </a:lnTo>
                  <a:lnTo>
                    <a:pt x="2675" y="2459"/>
                  </a:lnTo>
                  <a:lnTo>
                    <a:pt x="2680" y="2452"/>
                  </a:lnTo>
                  <a:lnTo>
                    <a:pt x="2696" y="2489"/>
                  </a:lnTo>
                  <a:lnTo>
                    <a:pt x="2706" y="2508"/>
                  </a:lnTo>
                  <a:lnTo>
                    <a:pt x="2711" y="2516"/>
                  </a:lnTo>
                  <a:lnTo>
                    <a:pt x="2716" y="2524"/>
                  </a:lnTo>
                  <a:lnTo>
                    <a:pt x="2717" y="2526"/>
                  </a:lnTo>
                  <a:lnTo>
                    <a:pt x="2719" y="2530"/>
                  </a:lnTo>
                  <a:lnTo>
                    <a:pt x="2723" y="2535"/>
                  </a:lnTo>
                  <a:lnTo>
                    <a:pt x="2730" y="2543"/>
                  </a:lnTo>
                  <a:lnTo>
                    <a:pt x="2737" y="2552"/>
                  </a:lnTo>
                  <a:lnTo>
                    <a:pt x="2750" y="2561"/>
                  </a:lnTo>
                  <a:lnTo>
                    <a:pt x="2763" y="2547"/>
                  </a:lnTo>
                  <a:lnTo>
                    <a:pt x="2743" y="2517"/>
                  </a:lnTo>
                  <a:lnTo>
                    <a:pt x="2733" y="2489"/>
                  </a:lnTo>
                  <a:lnTo>
                    <a:pt x="2770" y="2514"/>
                  </a:lnTo>
                  <a:lnTo>
                    <a:pt x="2800" y="2543"/>
                  </a:lnTo>
                  <a:lnTo>
                    <a:pt x="2817" y="2537"/>
                  </a:lnTo>
                  <a:lnTo>
                    <a:pt x="2817" y="2476"/>
                  </a:lnTo>
                  <a:lnTo>
                    <a:pt x="2790" y="2428"/>
                  </a:lnTo>
                  <a:lnTo>
                    <a:pt x="2804" y="2415"/>
                  </a:lnTo>
                  <a:lnTo>
                    <a:pt x="2877" y="2459"/>
                  </a:lnTo>
                  <a:lnTo>
                    <a:pt x="2904" y="2509"/>
                  </a:lnTo>
                  <a:lnTo>
                    <a:pt x="2931" y="2523"/>
                  </a:lnTo>
                  <a:lnTo>
                    <a:pt x="2959" y="2486"/>
                  </a:lnTo>
                  <a:lnTo>
                    <a:pt x="2975" y="2428"/>
                  </a:lnTo>
                  <a:lnTo>
                    <a:pt x="2951" y="2309"/>
                  </a:lnTo>
                  <a:lnTo>
                    <a:pt x="2783" y="2242"/>
                  </a:lnTo>
                  <a:lnTo>
                    <a:pt x="2760" y="2181"/>
                  </a:lnTo>
                  <a:lnTo>
                    <a:pt x="2622" y="1978"/>
                  </a:lnTo>
                  <a:lnTo>
                    <a:pt x="2558" y="1947"/>
                  </a:lnTo>
                  <a:lnTo>
                    <a:pt x="2542" y="1906"/>
                  </a:lnTo>
                  <a:lnTo>
                    <a:pt x="2511" y="1889"/>
                  </a:lnTo>
                  <a:lnTo>
                    <a:pt x="2498" y="1842"/>
                  </a:lnTo>
                  <a:lnTo>
                    <a:pt x="2451" y="1805"/>
                  </a:lnTo>
                  <a:lnTo>
                    <a:pt x="2416" y="1828"/>
                  </a:lnTo>
                  <a:lnTo>
                    <a:pt x="2397" y="1831"/>
                  </a:lnTo>
                  <a:lnTo>
                    <a:pt x="2377" y="1859"/>
                  </a:lnTo>
                  <a:lnTo>
                    <a:pt x="2369" y="1909"/>
                  </a:lnTo>
                  <a:lnTo>
                    <a:pt x="2357" y="1909"/>
                  </a:lnTo>
                  <a:lnTo>
                    <a:pt x="2303" y="1944"/>
                  </a:lnTo>
                  <a:lnTo>
                    <a:pt x="2296" y="1903"/>
                  </a:lnTo>
                  <a:lnTo>
                    <a:pt x="2181" y="1787"/>
                  </a:lnTo>
                  <a:lnTo>
                    <a:pt x="2178" y="1740"/>
                  </a:lnTo>
                  <a:lnTo>
                    <a:pt x="2134" y="1740"/>
                  </a:lnTo>
                  <a:lnTo>
                    <a:pt x="2111" y="1761"/>
                  </a:lnTo>
                  <a:lnTo>
                    <a:pt x="2064" y="1757"/>
                  </a:lnTo>
                  <a:lnTo>
                    <a:pt x="2037" y="1740"/>
                  </a:lnTo>
                  <a:lnTo>
                    <a:pt x="2040" y="336"/>
                  </a:lnTo>
                  <a:lnTo>
                    <a:pt x="1969" y="289"/>
                  </a:lnTo>
                  <a:lnTo>
                    <a:pt x="1889" y="258"/>
                  </a:lnTo>
                  <a:lnTo>
                    <a:pt x="1859" y="272"/>
                  </a:lnTo>
                  <a:lnTo>
                    <a:pt x="1825" y="282"/>
                  </a:lnTo>
                  <a:lnTo>
                    <a:pt x="1742" y="238"/>
                  </a:lnTo>
                  <a:lnTo>
                    <a:pt x="1714" y="255"/>
                  </a:lnTo>
                  <a:lnTo>
                    <a:pt x="1613" y="188"/>
                  </a:lnTo>
                  <a:lnTo>
                    <a:pt x="1496" y="177"/>
                  </a:lnTo>
                  <a:lnTo>
                    <a:pt x="1466" y="153"/>
                  </a:lnTo>
                  <a:lnTo>
                    <a:pt x="1463" y="92"/>
                  </a:lnTo>
                  <a:lnTo>
                    <a:pt x="1395" y="85"/>
                  </a:lnTo>
                  <a:lnTo>
                    <a:pt x="1368" y="113"/>
                  </a:lnTo>
                  <a:lnTo>
                    <a:pt x="1361" y="92"/>
                  </a:lnTo>
                  <a:lnTo>
                    <a:pt x="1368" y="75"/>
                  </a:lnTo>
                  <a:lnTo>
                    <a:pt x="1334" y="41"/>
                  </a:lnTo>
                  <a:lnTo>
                    <a:pt x="1278" y="0"/>
                  </a:lnTo>
                  <a:lnTo>
                    <a:pt x="1260" y="0"/>
                  </a:lnTo>
                  <a:lnTo>
                    <a:pt x="1213" y="52"/>
                  </a:lnTo>
                  <a:lnTo>
                    <a:pt x="1140" y="52"/>
                  </a:lnTo>
                  <a:lnTo>
                    <a:pt x="1122" y="41"/>
                  </a:lnTo>
                  <a:lnTo>
                    <a:pt x="1105" y="44"/>
                  </a:lnTo>
                  <a:lnTo>
                    <a:pt x="1045" y="79"/>
                  </a:lnTo>
                  <a:lnTo>
                    <a:pt x="1002" y="89"/>
                  </a:lnTo>
                  <a:lnTo>
                    <a:pt x="975" y="72"/>
                  </a:lnTo>
                  <a:lnTo>
                    <a:pt x="914" y="113"/>
                  </a:lnTo>
                  <a:lnTo>
                    <a:pt x="894" y="163"/>
                  </a:lnTo>
                  <a:lnTo>
                    <a:pt x="834" y="221"/>
                  </a:lnTo>
                  <a:lnTo>
                    <a:pt x="766" y="224"/>
                  </a:lnTo>
                  <a:close/>
                </a:path>
              </a:pathLst>
            </a:custGeom>
            <a:solidFill>
              <a:schemeClr val="tx2"/>
            </a:solidFill>
            <a:ln w="3175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"/>
            <p:cNvSpPr>
              <a:spLocks/>
            </p:cNvSpPr>
            <p:nvPr/>
          </p:nvSpPr>
          <p:spPr bwMode="auto">
            <a:xfrm>
              <a:off x="390525" y="5749925"/>
              <a:ext cx="77787" cy="93663"/>
            </a:xfrm>
            <a:custGeom>
              <a:avLst/>
              <a:gdLst>
                <a:gd name="T0" fmla="*/ 47 w 148"/>
                <a:gd name="T1" fmla="*/ 41 h 177"/>
                <a:gd name="T2" fmla="*/ 30 w 148"/>
                <a:gd name="T3" fmla="*/ 0 h 177"/>
                <a:gd name="T4" fmla="*/ 0 w 148"/>
                <a:gd name="T5" fmla="*/ 41 h 177"/>
                <a:gd name="T6" fmla="*/ 4 w 148"/>
                <a:gd name="T7" fmla="*/ 82 h 177"/>
                <a:gd name="T8" fmla="*/ 41 w 148"/>
                <a:gd name="T9" fmla="*/ 82 h 177"/>
                <a:gd name="T10" fmla="*/ 71 w 148"/>
                <a:gd name="T11" fmla="*/ 106 h 177"/>
                <a:gd name="T12" fmla="*/ 101 w 148"/>
                <a:gd name="T13" fmla="*/ 174 h 177"/>
                <a:gd name="T14" fmla="*/ 148 w 148"/>
                <a:gd name="T15" fmla="*/ 177 h 177"/>
                <a:gd name="T16" fmla="*/ 148 w 148"/>
                <a:gd name="T17" fmla="*/ 164 h 177"/>
                <a:gd name="T18" fmla="*/ 115 w 148"/>
                <a:gd name="T19" fmla="*/ 75 h 177"/>
                <a:gd name="T20" fmla="*/ 71 w 148"/>
                <a:gd name="T21" fmla="*/ 61 h 177"/>
                <a:gd name="T22" fmla="*/ 47 w 148"/>
                <a:gd name="T23" fmla="*/ 4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177">
                  <a:moveTo>
                    <a:pt x="47" y="41"/>
                  </a:moveTo>
                  <a:lnTo>
                    <a:pt x="30" y="0"/>
                  </a:lnTo>
                  <a:lnTo>
                    <a:pt x="0" y="41"/>
                  </a:lnTo>
                  <a:lnTo>
                    <a:pt x="4" y="82"/>
                  </a:lnTo>
                  <a:lnTo>
                    <a:pt x="41" y="82"/>
                  </a:lnTo>
                  <a:lnTo>
                    <a:pt x="71" y="106"/>
                  </a:lnTo>
                  <a:lnTo>
                    <a:pt x="101" y="174"/>
                  </a:lnTo>
                  <a:lnTo>
                    <a:pt x="148" y="177"/>
                  </a:lnTo>
                  <a:lnTo>
                    <a:pt x="148" y="164"/>
                  </a:lnTo>
                  <a:lnTo>
                    <a:pt x="115" y="75"/>
                  </a:lnTo>
                  <a:lnTo>
                    <a:pt x="71" y="61"/>
                  </a:lnTo>
                  <a:lnTo>
                    <a:pt x="47" y="41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5"/>
            <p:cNvSpPr>
              <a:spLocks/>
            </p:cNvSpPr>
            <p:nvPr/>
          </p:nvSpPr>
          <p:spPr bwMode="auto">
            <a:xfrm>
              <a:off x="430213" y="6081713"/>
              <a:ext cx="71437" cy="55563"/>
            </a:xfrm>
            <a:custGeom>
              <a:avLst/>
              <a:gdLst>
                <a:gd name="T0" fmla="*/ 57 w 135"/>
                <a:gd name="T1" fmla="*/ 105 h 105"/>
                <a:gd name="T2" fmla="*/ 108 w 135"/>
                <a:gd name="T3" fmla="*/ 105 h 105"/>
                <a:gd name="T4" fmla="*/ 135 w 135"/>
                <a:gd name="T5" fmla="*/ 44 h 105"/>
                <a:gd name="T6" fmla="*/ 121 w 135"/>
                <a:gd name="T7" fmla="*/ 30 h 105"/>
                <a:gd name="T8" fmla="*/ 0 w 135"/>
                <a:gd name="T9" fmla="*/ 0 h 105"/>
                <a:gd name="T10" fmla="*/ 3 w 135"/>
                <a:gd name="T11" fmla="*/ 44 h 105"/>
                <a:gd name="T12" fmla="*/ 57 w 135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05">
                  <a:moveTo>
                    <a:pt x="57" y="105"/>
                  </a:moveTo>
                  <a:lnTo>
                    <a:pt x="108" y="105"/>
                  </a:lnTo>
                  <a:lnTo>
                    <a:pt x="135" y="44"/>
                  </a:lnTo>
                  <a:lnTo>
                    <a:pt x="121" y="30"/>
                  </a:lnTo>
                  <a:lnTo>
                    <a:pt x="0" y="0"/>
                  </a:lnTo>
                  <a:lnTo>
                    <a:pt x="3" y="44"/>
                  </a:lnTo>
                  <a:lnTo>
                    <a:pt x="57" y="105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6"/>
            <p:cNvSpPr>
              <a:spLocks/>
            </p:cNvSpPr>
            <p:nvPr/>
          </p:nvSpPr>
          <p:spPr bwMode="auto">
            <a:xfrm>
              <a:off x="554038" y="6545263"/>
              <a:ext cx="34925" cy="26988"/>
            </a:xfrm>
            <a:custGeom>
              <a:avLst/>
              <a:gdLst>
                <a:gd name="T0" fmla="*/ 41 w 65"/>
                <a:gd name="T1" fmla="*/ 0 h 50"/>
                <a:gd name="T2" fmla="*/ 0 w 65"/>
                <a:gd name="T3" fmla="*/ 17 h 50"/>
                <a:gd name="T4" fmla="*/ 27 w 65"/>
                <a:gd name="T5" fmla="*/ 50 h 50"/>
                <a:gd name="T6" fmla="*/ 65 w 65"/>
                <a:gd name="T7" fmla="*/ 23 h 50"/>
                <a:gd name="T8" fmla="*/ 41 w 65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0">
                  <a:moveTo>
                    <a:pt x="41" y="0"/>
                  </a:moveTo>
                  <a:lnTo>
                    <a:pt x="0" y="17"/>
                  </a:lnTo>
                  <a:lnTo>
                    <a:pt x="27" y="50"/>
                  </a:lnTo>
                  <a:lnTo>
                    <a:pt x="65" y="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>
                  <a:lumMod val="7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7"/>
            <p:cNvSpPr>
              <a:spLocks/>
            </p:cNvSpPr>
            <p:nvPr/>
          </p:nvSpPr>
          <p:spPr bwMode="auto">
            <a:xfrm>
              <a:off x="581025" y="6561138"/>
              <a:ext cx="26987" cy="20638"/>
            </a:xfrm>
            <a:custGeom>
              <a:avLst/>
              <a:gdLst>
                <a:gd name="T0" fmla="*/ 17 w 50"/>
                <a:gd name="T1" fmla="*/ 0 h 37"/>
                <a:gd name="T2" fmla="*/ 0 w 50"/>
                <a:gd name="T3" fmla="*/ 37 h 37"/>
                <a:gd name="T4" fmla="*/ 37 w 50"/>
                <a:gd name="T5" fmla="*/ 37 h 37"/>
                <a:gd name="T6" fmla="*/ 50 w 50"/>
                <a:gd name="T7" fmla="*/ 7 h 37"/>
                <a:gd name="T8" fmla="*/ 17 w 50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7">
                  <a:moveTo>
                    <a:pt x="17" y="0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50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8"/>
            <p:cNvSpPr>
              <a:spLocks/>
            </p:cNvSpPr>
            <p:nvPr/>
          </p:nvSpPr>
          <p:spPr bwMode="auto">
            <a:xfrm>
              <a:off x="784225" y="6553200"/>
              <a:ext cx="20637" cy="26988"/>
            </a:xfrm>
            <a:custGeom>
              <a:avLst/>
              <a:gdLst>
                <a:gd name="T0" fmla="*/ 0 w 39"/>
                <a:gd name="T1" fmla="*/ 23 h 50"/>
                <a:gd name="T2" fmla="*/ 26 w 39"/>
                <a:gd name="T3" fmla="*/ 50 h 50"/>
                <a:gd name="T4" fmla="*/ 39 w 39"/>
                <a:gd name="T5" fmla="*/ 33 h 50"/>
                <a:gd name="T6" fmla="*/ 26 w 39"/>
                <a:gd name="T7" fmla="*/ 0 h 50"/>
                <a:gd name="T8" fmla="*/ 0 w 39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0" y="23"/>
                  </a:moveTo>
                  <a:lnTo>
                    <a:pt x="26" y="50"/>
                  </a:lnTo>
                  <a:lnTo>
                    <a:pt x="39" y="33"/>
                  </a:lnTo>
                  <a:lnTo>
                    <a:pt x="26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"/>
            <p:cNvSpPr>
              <a:spLocks/>
            </p:cNvSpPr>
            <p:nvPr/>
          </p:nvSpPr>
          <p:spPr bwMode="auto">
            <a:xfrm>
              <a:off x="1223963" y="6254750"/>
              <a:ext cx="23812" cy="28575"/>
            </a:xfrm>
            <a:custGeom>
              <a:avLst/>
              <a:gdLst>
                <a:gd name="T0" fmla="*/ 29 w 47"/>
                <a:gd name="T1" fmla="*/ 0 h 55"/>
                <a:gd name="T2" fmla="*/ 0 w 47"/>
                <a:gd name="T3" fmla="*/ 17 h 55"/>
                <a:gd name="T4" fmla="*/ 6 w 47"/>
                <a:gd name="T5" fmla="*/ 55 h 55"/>
                <a:gd name="T6" fmla="*/ 47 w 47"/>
                <a:gd name="T7" fmla="*/ 31 h 55"/>
                <a:gd name="T8" fmla="*/ 29 w 47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5">
                  <a:moveTo>
                    <a:pt x="29" y="0"/>
                  </a:moveTo>
                  <a:lnTo>
                    <a:pt x="0" y="17"/>
                  </a:lnTo>
                  <a:lnTo>
                    <a:pt x="6" y="55"/>
                  </a:lnTo>
                  <a:lnTo>
                    <a:pt x="47" y="3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>
                  <a:lumMod val="7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20"/>
            <p:cNvSpPr>
              <a:spLocks/>
            </p:cNvSpPr>
            <p:nvPr/>
          </p:nvSpPr>
          <p:spPr bwMode="auto">
            <a:xfrm>
              <a:off x="860425" y="6373813"/>
              <a:ext cx="131762" cy="139700"/>
            </a:xfrm>
            <a:custGeom>
              <a:avLst/>
              <a:gdLst>
                <a:gd name="T0" fmla="*/ 242 w 248"/>
                <a:gd name="T1" fmla="*/ 67 h 264"/>
                <a:gd name="T2" fmla="*/ 248 w 248"/>
                <a:gd name="T3" fmla="*/ 47 h 264"/>
                <a:gd name="T4" fmla="*/ 209 w 248"/>
                <a:gd name="T5" fmla="*/ 33 h 264"/>
                <a:gd name="T6" fmla="*/ 221 w 248"/>
                <a:gd name="T7" fmla="*/ 0 h 264"/>
                <a:gd name="T8" fmla="*/ 0 w 248"/>
                <a:gd name="T9" fmla="*/ 155 h 264"/>
                <a:gd name="T10" fmla="*/ 17 w 248"/>
                <a:gd name="T11" fmla="*/ 250 h 264"/>
                <a:gd name="T12" fmla="*/ 67 w 248"/>
                <a:gd name="T13" fmla="*/ 264 h 264"/>
                <a:gd name="T14" fmla="*/ 218 w 248"/>
                <a:gd name="T15" fmla="*/ 175 h 264"/>
                <a:gd name="T16" fmla="*/ 191 w 248"/>
                <a:gd name="T17" fmla="*/ 135 h 264"/>
                <a:gd name="T18" fmla="*/ 201 w 248"/>
                <a:gd name="T19" fmla="*/ 94 h 264"/>
                <a:gd name="T20" fmla="*/ 168 w 248"/>
                <a:gd name="T21" fmla="*/ 114 h 264"/>
                <a:gd name="T22" fmla="*/ 118 w 248"/>
                <a:gd name="T23" fmla="*/ 105 h 264"/>
                <a:gd name="T24" fmla="*/ 144 w 248"/>
                <a:gd name="T25" fmla="*/ 84 h 264"/>
                <a:gd name="T26" fmla="*/ 178 w 248"/>
                <a:gd name="T27" fmla="*/ 97 h 264"/>
                <a:gd name="T28" fmla="*/ 242 w 248"/>
                <a:gd name="T29" fmla="*/ 6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" h="264">
                  <a:moveTo>
                    <a:pt x="242" y="67"/>
                  </a:moveTo>
                  <a:lnTo>
                    <a:pt x="248" y="47"/>
                  </a:lnTo>
                  <a:lnTo>
                    <a:pt x="209" y="33"/>
                  </a:lnTo>
                  <a:lnTo>
                    <a:pt x="221" y="0"/>
                  </a:lnTo>
                  <a:lnTo>
                    <a:pt x="0" y="155"/>
                  </a:lnTo>
                  <a:lnTo>
                    <a:pt x="17" y="250"/>
                  </a:lnTo>
                  <a:lnTo>
                    <a:pt x="67" y="264"/>
                  </a:lnTo>
                  <a:lnTo>
                    <a:pt x="218" y="175"/>
                  </a:lnTo>
                  <a:lnTo>
                    <a:pt x="191" y="135"/>
                  </a:lnTo>
                  <a:lnTo>
                    <a:pt x="201" y="94"/>
                  </a:lnTo>
                  <a:lnTo>
                    <a:pt x="168" y="114"/>
                  </a:lnTo>
                  <a:lnTo>
                    <a:pt x="118" y="105"/>
                  </a:lnTo>
                  <a:lnTo>
                    <a:pt x="144" y="84"/>
                  </a:lnTo>
                  <a:lnTo>
                    <a:pt x="178" y="97"/>
                  </a:lnTo>
                  <a:lnTo>
                    <a:pt x="242" y="67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1"/>
            <p:cNvSpPr>
              <a:spLocks/>
            </p:cNvSpPr>
            <p:nvPr/>
          </p:nvSpPr>
          <p:spPr bwMode="auto">
            <a:xfrm>
              <a:off x="242888" y="5959475"/>
              <a:ext cx="26987" cy="42863"/>
            </a:xfrm>
            <a:custGeom>
              <a:avLst/>
              <a:gdLst>
                <a:gd name="T0" fmla="*/ 51 w 51"/>
                <a:gd name="T1" fmla="*/ 68 h 81"/>
                <a:gd name="T2" fmla="*/ 13 w 51"/>
                <a:gd name="T3" fmla="*/ 0 h 81"/>
                <a:gd name="T4" fmla="*/ 0 w 51"/>
                <a:gd name="T5" fmla="*/ 0 h 81"/>
                <a:gd name="T6" fmla="*/ 0 w 51"/>
                <a:gd name="T7" fmla="*/ 34 h 81"/>
                <a:gd name="T8" fmla="*/ 33 w 51"/>
                <a:gd name="T9" fmla="*/ 81 h 81"/>
                <a:gd name="T10" fmla="*/ 51 w 51"/>
                <a:gd name="T11" fmla="*/ 6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81">
                  <a:moveTo>
                    <a:pt x="51" y="68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33" y="81"/>
                  </a:lnTo>
                  <a:lnTo>
                    <a:pt x="51" y="68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2"/>
            <p:cNvSpPr>
              <a:spLocks/>
            </p:cNvSpPr>
            <p:nvPr/>
          </p:nvSpPr>
          <p:spPr bwMode="auto">
            <a:xfrm>
              <a:off x="131763" y="6551613"/>
              <a:ext cx="165100" cy="47625"/>
            </a:xfrm>
            <a:custGeom>
              <a:avLst/>
              <a:gdLst>
                <a:gd name="T0" fmla="*/ 0 w 312"/>
                <a:gd name="T1" fmla="*/ 81 h 92"/>
                <a:gd name="T2" fmla="*/ 20 w 312"/>
                <a:gd name="T3" fmla="*/ 92 h 92"/>
                <a:gd name="T4" fmla="*/ 47 w 312"/>
                <a:gd name="T5" fmla="*/ 88 h 92"/>
                <a:gd name="T6" fmla="*/ 117 w 312"/>
                <a:gd name="T7" fmla="*/ 65 h 92"/>
                <a:gd name="T8" fmla="*/ 224 w 312"/>
                <a:gd name="T9" fmla="*/ 92 h 92"/>
                <a:gd name="T10" fmla="*/ 296 w 312"/>
                <a:gd name="T11" fmla="*/ 71 h 92"/>
                <a:gd name="T12" fmla="*/ 312 w 312"/>
                <a:gd name="T13" fmla="*/ 44 h 92"/>
                <a:gd name="T14" fmla="*/ 265 w 312"/>
                <a:gd name="T15" fmla="*/ 0 h 92"/>
                <a:gd name="T16" fmla="*/ 218 w 312"/>
                <a:gd name="T17" fmla="*/ 10 h 92"/>
                <a:gd name="T18" fmla="*/ 224 w 312"/>
                <a:gd name="T19" fmla="*/ 37 h 92"/>
                <a:gd name="T20" fmla="*/ 194 w 312"/>
                <a:gd name="T21" fmla="*/ 68 h 92"/>
                <a:gd name="T22" fmla="*/ 164 w 312"/>
                <a:gd name="T23" fmla="*/ 61 h 92"/>
                <a:gd name="T24" fmla="*/ 154 w 312"/>
                <a:gd name="T25" fmla="*/ 34 h 92"/>
                <a:gd name="T26" fmla="*/ 111 w 312"/>
                <a:gd name="T27" fmla="*/ 31 h 92"/>
                <a:gd name="T28" fmla="*/ 56 w 312"/>
                <a:gd name="T29" fmla="*/ 44 h 92"/>
                <a:gd name="T30" fmla="*/ 0 w 312"/>
                <a:gd name="T31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2" h="92">
                  <a:moveTo>
                    <a:pt x="0" y="81"/>
                  </a:moveTo>
                  <a:lnTo>
                    <a:pt x="20" y="92"/>
                  </a:lnTo>
                  <a:lnTo>
                    <a:pt x="47" y="88"/>
                  </a:lnTo>
                  <a:lnTo>
                    <a:pt x="117" y="65"/>
                  </a:lnTo>
                  <a:lnTo>
                    <a:pt x="224" y="92"/>
                  </a:lnTo>
                  <a:lnTo>
                    <a:pt x="296" y="71"/>
                  </a:lnTo>
                  <a:lnTo>
                    <a:pt x="312" y="44"/>
                  </a:lnTo>
                  <a:lnTo>
                    <a:pt x="265" y="0"/>
                  </a:lnTo>
                  <a:lnTo>
                    <a:pt x="218" y="10"/>
                  </a:lnTo>
                  <a:lnTo>
                    <a:pt x="224" y="37"/>
                  </a:lnTo>
                  <a:lnTo>
                    <a:pt x="194" y="68"/>
                  </a:lnTo>
                  <a:lnTo>
                    <a:pt x="164" y="61"/>
                  </a:lnTo>
                  <a:lnTo>
                    <a:pt x="154" y="34"/>
                  </a:lnTo>
                  <a:lnTo>
                    <a:pt x="111" y="31"/>
                  </a:lnTo>
                  <a:lnTo>
                    <a:pt x="56" y="44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-3902" y="4279900"/>
              <a:ext cx="2433637" cy="2565400"/>
              <a:chOff x="26988" y="4279900"/>
              <a:chExt cx="2433637" cy="2565400"/>
            </a:xfrm>
          </p:grpSpPr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>
                <a:off x="47625" y="5183188"/>
                <a:ext cx="1717675" cy="0"/>
              </a:xfrm>
              <a:prstGeom prst="line">
                <a:avLst/>
              </a:prstGeom>
              <a:noFill/>
              <a:ln w="7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64"/>
              <p:cNvSpPr>
                <a:spLocks/>
              </p:cNvSpPr>
              <p:nvPr/>
            </p:nvSpPr>
            <p:spPr bwMode="auto">
              <a:xfrm>
                <a:off x="26988" y="4279900"/>
                <a:ext cx="2433637" cy="2565400"/>
              </a:xfrm>
              <a:custGeom>
                <a:avLst/>
                <a:gdLst>
                  <a:gd name="T0" fmla="*/ 4600 w 4600"/>
                  <a:gd name="T1" fmla="*/ 4848 h 4848"/>
                  <a:gd name="T2" fmla="*/ 4600 w 4600"/>
                  <a:gd name="T3" fmla="*/ 3409 h 4848"/>
                  <a:gd name="T4" fmla="*/ 1972 w 4600"/>
                  <a:gd name="T5" fmla="*/ 0 h 4848"/>
                  <a:gd name="T6" fmla="*/ 0 w 4600"/>
                  <a:gd name="T7" fmla="*/ 0 h 4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00" h="4848">
                    <a:moveTo>
                      <a:pt x="4600" y="4848"/>
                    </a:moveTo>
                    <a:lnTo>
                      <a:pt x="4600" y="3409"/>
                    </a:lnTo>
                    <a:lnTo>
                      <a:pt x="1972" y="0"/>
                    </a:lnTo>
                    <a:lnTo>
                      <a:pt x="0" y="0"/>
                    </a:lnTo>
                  </a:path>
                </a:pathLst>
              </a:custGeom>
              <a:noFill/>
              <a:ln w="7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616304" y="5836365"/>
              <a:ext cx="840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AK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0813" y="4774974"/>
              <a:ext cx="840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HI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901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US Senate Competitive Races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248002" y="890099"/>
            <a:ext cx="10238774" cy="4967691"/>
            <a:chOff x="1054766" y="1178046"/>
            <a:chExt cx="7410822" cy="4439617"/>
          </a:xfrm>
        </p:grpSpPr>
        <p:sp>
          <p:nvSpPr>
            <p:cNvPr id="8" name="Freeform 48"/>
            <p:cNvSpPr>
              <a:spLocks/>
            </p:cNvSpPr>
            <p:nvPr/>
          </p:nvSpPr>
          <p:spPr bwMode="auto">
            <a:xfrm>
              <a:off x="2372358" y="1367129"/>
              <a:ext cx="1375616" cy="883112"/>
            </a:xfrm>
            <a:custGeom>
              <a:avLst/>
              <a:gdLst>
                <a:gd name="T0" fmla="*/ 54 w 2916"/>
                <a:gd name="T1" fmla="*/ 475 h 1872"/>
                <a:gd name="T2" fmla="*/ 34 w 2916"/>
                <a:gd name="T3" fmla="*/ 550 h 1872"/>
                <a:gd name="T4" fmla="*/ 65 w 2916"/>
                <a:gd name="T5" fmla="*/ 625 h 1872"/>
                <a:gd name="T6" fmla="*/ 118 w 2916"/>
                <a:gd name="T7" fmla="*/ 648 h 1872"/>
                <a:gd name="T8" fmla="*/ 176 w 2916"/>
                <a:gd name="T9" fmla="*/ 817 h 1872"/>
                <a:gd name="T10" fmla="*/ 236 w 2916"/>
                <a:gd name="T11" fmla="*/ 878 h 1872"/>
                <a:gd name="T12" fmla="*/ 242 w 2916"/>
                <a:gd name="T13" fmla="*/ 895 h 1872"/>
                <a:gd name="T14" fmla="*/ 300 w 2916"/>
                <a:gd name="T15" fmla="*/ 912 h 1872"/>
                <a:gd name="T16" fmla="*/ 306 w 2916"/>
                <a:gd name="T17" fmla="*/ 950 h 1872"/>
                <a:gd name="T18" fmla="*/ 192 w 2916"/>
                <a:gd name="T19" fmla="*/ 1237 h 1872"/>
                <a:gd name="T20" fmla="*/ 192 w 2916"/>
                <a:gd name="T21" fmla="*/ 1278 h 1872"/>
                <a:gd name="T22" fmla="*/ 232 w 2916"/>
                <a:gd name="T23" fmla="*/ 1333 h 1872"/>
                <a:gd name="T24" fmla="*/ 246 w 2916"/>
                <a:gd name="T25" fmla="*/ 1333 h 1872"/>
                <a:gd name="T26" fmla="*/ 327 w 2916"/>
                <a:gd name="T27" fmla="*/ 1282 h 1872"/>
                <a:gd name="T28" fmla="*/ 336 w 2916"/>
                <a:gd name="T29" fmla="*/ 1265 h 1872"/>
                <a:gd name="T30" fmla="*/ 360 w 2916"/>
                <a:gd name="T31" fmla="*/ 1275 h 1872"/>
                <a:gd name="T32" fmla="*/ 356 w 2916"/>
                <a:gd name="T33" fmla="*/ 1360 h 1872"/>
                <a:gd name="T34" fmla="*/ 404 w 2916"/>
                <a:gd name="T35" fmla="*/ 1567 h 1872"/>
                <a:gd name="T36" fmla="*/ 468 w 2916"/>
                <a:gd name="T37" fmla="*/ 1621 h 1872"/>
                <a:gd name="T38" fmla="*/ 498 w 2916"/>
                <a:gd name="T39" fmla="*/ 1659 h 1872"/>
                <a:gd name="T40" fmla="*/ 488 w 2916"/>
                <a:gd name="T41" fmla="*/ 1715 h 1872"/>
                <a:gd name="T42" fmla="*/ 501 w 2916"/>
                <a:gd name="T43" fmla="*/ 1773 h 1872"/>
                <a:gd name="T44" fmla="*/ 518 w 2916"/>
                <a:gd name="T45" fmla="*/ 1784 h 1872"/>
                <a:gd name="T46" fmla="*/ 559 w 2916"/>
                <a:gd name="T47" fmla="*/ 1750 h 1872"/>
                <a:gd name="T48" fmla="*/ 602 w 2916"/>
                <a:gd name="T49" fmla="*/ 1750 h 1872"/>
                <a:gd name="T50" fmla="*/ 656 w 2916"/>
                <a:gd name="T51" fmla="*/ 1777 h 1872"/>
                <a:gd name="T52" fmla="*/ 693 w 2916"/>
                <a:gd name="T53" fmla="*/ 1760 h 1872"/>
                <a:gd name="T54" fmla="*/ 764 w 2916"/>
                <a:gd name="T55" fmla="*/ 1760 h 1872"/>
                <a:gd name="T56" fmla="*/ 821 w 2916"/>
                <a:gd name="T57" fmla="*/ 1784 h 1872"/>
                <a:gd name="T58" fmla="*/ 868 w 2916"/>
                <a:gd name="T59" fmla="*/ 1781 h 1872"/>
                <a:gd name="T60" fmla="*/ 874 w 2916"/>
                <a:gd name="T61" fmla="*/ 1729 h 1872"/>
                <a:gd name="T62" fmla="*/ 921 w 2916"/>
                <a:gd name="T63" fmla="*/ 1720 h 1872"/>
                <a:gd name="T64" fmla="*/ 945 w 2916"/>
                <a:gd name="T65" fmla="*/ 1740 h 1872"/>
                <a:gd name="T66" fmla="*/ 952 w 2916"/>
                <a:gd name="T67" fmla="*/ 1793 h 1872"/>
                <a:gd name="T68" fmla="*/ 996 w 2916"/>
                <a:gd name="T69" fmla="*/ 1834 h 1872"/>
                <a:gd name="T70" fmla="*/ 1020 w 2916"/>
                <a:gd name="T71" fmla="*/ 1648 h 1872"/>
                <a:gd name="T72" fmla="*/ 2787 w 2916"/>
                <a:gd name="T73" fmla="*/ 1872 h 1872"/>
                <a:gd name="T74" fmla="*/ 2916 w 2916"/>
                <a:gd name="T75" fmla="*/ 434 h 1872"/>
                <a:gd name="T76" fmla="*/ 908 w 2916"/>
                <a:gd name="T77" fmla="*/ 170 h 1872"/>
                <a:gd name="T78" fmla="*/ 74 w 2916"/>
                <a:gd name="T79" fmla="*/ 0 h 1872"/>
                <a:gd name="T80" fmla="*/ 0 w 2916"/>
                <a:gd name="T81" fmla="*/ 350 h 1872"/>
                <a:gd name="T82" fmla="*/ 54 w 2916"/>
                <a:gd name="T83" fmla="*/ 475 h 1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16" h="1872">
                  <a:moveTo>
                    <a:pt x="54" y="475"/>
                  </a:moveTo>
                  <a:lnTo>
                    <a:pt x="34" y="550"/>
                  </a:lnTo>
                  <a:lnTo>
                    <a:pt x="65" y="625"/>
                  </a:lnTo>
                  <a:lnTo>
                    <a:pt x="118" y="648"/>
                  </a:lnTo>
                  <a:lnTo>
                    <a:pt x="176" y="817"/>
                  </a:lnTo>
                  <a:lnTo>
                    <a:pt x="236" y="878"/>
                  </a:lnTo>
                  <a:lnTo>
                    <a:pt x="242" y="895"/>
                  </a:lnTo>
                  <a:lnTo>
                    <a:pt x="300" y="912"/>
                  </a:lnTo>
                  <a:lnTo>
                    <a:pt x="306" y="950"/>
                  </a:lnTo>
                  <a:lnTo>
                    <a:pt x="192" y="1237"/>
                  </a:lnTo>
                  <a:lnTo>
                    <a:pt x="192" y="1278"/>
                  </a:lnTo>
                  <a:lnTo>
                    <a:pt x="232" y="1333"/>
                  </a:lnTo>
                  <a:lnTo>
                    <a:pt x="246" y="1333"/>
                  </a:lnTo>
                  <a:lnTo>
                    <a:pt x="327" y="1282"/>
                  </a:lnTo>
                  <a:lnTo>
                    <a:pt x="336" y="1265"/>
                  </a:lnTo>
                  <a:lnTo>
                    <a:pt x="360" y="1275"/>
                  </a:lnTo>
                  <a:lnTo>
                    <a:pt x="356" y="1360"/>
                  </a:lnTo>
                  <a:lnTo>
                    <a:pt x="404" y="1567"/>
                  </a:lnTo>
                  <a:lnTo>
                    <a:pt x="468" y="1621"/>
                  </a:lnTo>
                  <a:lnTo>
                    <a:pt x="498" y="1659"/>
                  </a:lnTo>
                  <a:lnTo>
                    <a:pt x="488" y="1715"/>
                  </a:lnTo>
                  <a:lnTo>
                    <a:pt x="501" y="1773"/>
                  </a:lnTo>
                  <a:lnTo>
                    <a:pt x="518" y="1784"/>
                  </a:lnTo>
                  <a:lnTo>
                    <a:pt x="559" y="1750"/>
                  </a:lnTo>
                  <a:lnTo>
                    <a:pt x="602" y="1750"/>
                  </a:lnTo>
                  <a:lnTo>
                    <a:pt x="656" y="1777"/>
                  </a:lnTo>
                  <a:lnTo>
                    <a:pt x="693" y="1760"/>
                  </a:lnTo>
                  <a:lnTo>
                    <a:pt x="764" y="1760"/>
                  </a:lnTo>
                  <a:lnTo>
                    <a:pt x="821" y="1784"/>
                  </a:lnTo>
                  <a:lnTo>
                    <a:pt x="868" y="1781"/>
                  </a:lnTo>
                  <a:lnTo>
                    <a:pt x="874" y="1729"/>
                  </a:lnTo>
                  <a:lnTo>
                    <a:pt x="921" y="1720"/>
                  </a:lnTo>
                  <a:lnTo>
                    <a:pt x="945" y="1740"/>
                  </a:lnTo>
                  <a:lnTo>
                    <a:pt x="952" y="1793"/>
                  </a:lnTo>
                  <a:lnTo>
                    <a:pt x="996" y="1834"/>
                  </a:lnTo>
                  <a:lnTo>
                    <a:pt x="1020" y="1648"/>
                  </a:lnTo>
                  <a:lnTo>
                    <a:pt x="2787" y="1872"/>
                  </a:lnTo>
                  <a:lnTo>
                    <a:pt x="2916" y="434"/>
                  </a:lnTo>
                  <a:lnTo>
                    <a:pt x="908" y="170"/>
                  </a:lnTo>
                  <a:lnTo>
                    <a:pt x="74" y="0"/>
                  </a:lnTo>
                  <a:lnTo>
                    <a:pt x="0" y="350"/>
                  </a:lnTo>
                  <a:lnTo>
                    <a:pt x="54" y="475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3"/>
            <p:cNvSpPr>
              <a:spLocks/>
            </p:cNvSpPr>
            <p:nvPr/>
          </p:nvSpPr>
          <p:spPr bwMode="auto">
            <a:xfrm>
              <a:off x="7666781" y="2397986"/>
              <a:ext cx="104728" cy="125957"/>
            </a:xfrm>
            <a:custGeom>
              <a:avLst/>
              <a:gdLst>
                <a:gd name="T0" fmla="*/ 27 w 222"/>
                <a:gd name="T1" fmla="*/ 122 h 266"/>
                <a:gd name="T2" fmla="*/ 47 w 222"/>
                <a:gd name="T3" fmla="*/ 266 h 266"/>
                <a:gd name="T4" fmla="*/ 97 w 222"/>
                <a:gd name="T5" fmla="*/ 249 h 266"/>
                <a:gd name="T6" fmla="*/ 135 w 222"/>
                <a:gd name="T7" fmla="*/ 217 h 266"/>
                <a:gd name="T8" fmla="*/ 152 w 222"/>
                <a:gd name="T9" fmla="*/ 188 h 266"/>
                <a:gd name="T10" fmla="*/ 175 w 222"/>
                <a:gd name="T11" fmla="*/ 191 h 266"/>
                <a:gd name="T12" fmla="*/ 222 w 222"/>
                <a:gd name="T13" fmla="*/ 163 h 266"/>
                <a:gd name="T14" fmla="*/ 117 w 222"/>
                <a:gd name="T15" fmla="*/ 21 h 266"/>
                <a:gd name="T16" fmla="*/ 91 w 222"/>
                <a:gd name="T17" fmla="*/ 0 h 266"/>
                <a:gd name="T18" fmla="*/ 0 w 222"/>
                <a:gd name="T19" fmla="*/ 24 h 266"/>
                <a:gd name="T20" fmla="*/ 27 w 222"/>
                <a:gd name="T21" fmla="*/ 122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266">
                  <a:moveTo>
                    <a:pt x="27" y="122"/>
                  </a:moveTo>
                  <a:lnTo>
                    <a:pt x="47" y="266"/>
                  </a:lnTo>
                  <a:lnTo>
                    <a:pt x="97" y="249"/>
                  </a:lnTo>
                  <a:lnTo>
                    <a:pt x="135" y="217"/>
                  </a:lnTo>
                  <a:lnTo>
                    <a:pt x="152" y="188"/>
                  </a:lnTo>
                  <a:lnTo>
                    <a:pt x="175" y="191"/>
                  </a:lnTo>
                  <a:lnTo>
                    <a:pt x="222" y="163"/>
                  </a:lnTo>
                  <a:lnTo>
                    <a:pt x="117" y="21"/>
                  </a:lnTo>
                  <a:lnTo>
                    <a:pt x="91" y="0"/>
                  </a:lnTo>
                  <a:lnTo>
                    <a:pt x="0" y="24"/>
                  </a:lnTo>
                  <a:lnTo>
                    <a:pt x="27" y="122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49"/>
            <p:cNvSpPr>
              <a:spLocks/>
            </p:cNvSpPr>
            <p:nvPr/>
          </p:nvSpPr>
          <p:spPr bwMode="auto">
            <a:xfrm>
              <a:off x="1397255" y="1178046"/>
              <a:ext cx="901509" cy="662334"/>
            </a:xfrm>
            <a:custGeom>
              <a:avLst/>
              <a:gdLst>
                <a:gd name="T0" fmla="*/ 1701 w 1912"/>
                <a:gd name="T1" fmla="*/ 1244 h 1404"/>
                <a:gd name="T2" fmla="*/ 578 w 1912"/>
                <a:gd name="T3" fmla="*/ 0 h 1404"/>
                <a:gd name="T4" fmla="*/ 551 w 1912"/>
                <a:gd name="T5" fmla="*/ 27 h 1404"/>
                <a:gd name="T6" fmla="*/ 581 w 1912"/>
                <a:gd name="T7" fmla="*/ 207 h 1404"/>
                <a:gd name="T8" fmla="*/ 592 w 1912"/>
                <a:gd name="T9" fmla="*/ 268 h 1404"/>
                <a:gd name="T10" fmla="*/ 588 w 1912"/>
                <a:gd name="T11" fmla="*/ 349 h 1404"/>
                <a:gd name="T12" fmla="*/ 601 w 1912"/>
                <a:gd name="T13" fmla="*/ 390 h 1404"/>
                <a:gd name="T14" fmla="*/ 548 w 1912"/>
                <a:gd name="T15" fmla="*/ 322 h 1404"/>
                <a:gd name="T16" fmla="*/ 524 w 1912"/>
                <a:gd name="T17" fmla="*/ 265 h 1404"/>
                <a:gd name="T18" fmla="*/ 557 w 1912"/>
                <a:gd name="T19" fmla="*/ 227 h 1404"/>
                <a:gd name="T20" fmla="*/ 494 w 1912"/>
                <a:gd name="T21" fmla="*/ 248 h 1404"/>
                <a:gd name="T22" fmla="*/ 457 w 1912"/>
                <a:gd name="T23" fmla="*/ 291 h 1404"/>
                <a:gd name="T24" fmla="*/ 356 w 1912"/>
                <a:gd name="T25" fmla="*/ 251 h 1404"/>
                <a:gd name="T26" fmla="*/ 231 w 1912"/>
                <a:gd name="T27" fmla="*/ 207 h 1404"/>
                <a:gd name="T28" fmla="*/ 131 w 1912"/>
                <a:gd name="T29" fmla="*/ 132 h 1404"/>
                <a:gd name="T30" fmla="*/ 57 w 1912"/>
                <a:gd name="T31" fmla="*/ 74 h 1404"/>
                <a:gd name="T32" fmla="*/ 50 w 1912"/>
                <a:gd name="T33" fmla="*/ 282 h 1404"/>
                <a:gd name="T34" fmla="*/ 40 w 1912"/>
                <a:gd name="T35" fmla="*/ 462 h 1404"/>
                <a:gd name="T36" fmla="*/ 110 w 1912"/>
                <a:gd name="T37" fmla="*/ 624 h 1404"/>
                <a:gd name="T38" fmla="*/ 37 w 1912"/>
                <a:gd name="T39" fmla="*/ 695 h 1404"/>
                <a:gd name="T40" fmla="*/ 50 w 1912"/>
                <a:gd name="T41" fmla="*/ 780 h 1404"/>
                <a:gd name="T42" fmla="*/ 0 w 1912"/>
                <a:gd name="T43" fmla="*/ 834 h 1404"/>
                <a:gd name="T44" fmla="*/ 66 w 1912"/>
                <a:gd name="T45" fmla="*/ 865 h 1404"/>
                <a:gd name="T46" fmla="*/ 137 w 1912"/>
                <a:gd name="T47" fmla="*/ 899 h 1404"/>
                <a:gd name="T48" fmla="*/ 215 w 1912"/>
                <a:gd name="T49" fmla="*/ 946 h 1404"/>
                <a:gd name="T50" fmla="*/ 248 w 1912"/>
                <a:gd name="T51" fmla="*/ 1140 h 1404"/>
                <a:gd name="T52" fmla="*/ 333 w 1912"/>
                <a:gd name="T53" fmla="*/ 1221 h 1404"/>
                <a:gd name="T54" fmla="*/ 468 w 1912"/>
                <a:gd name="T55" fmla="*/ 1197 h 1404"/>
                <a:gd name="T56" fmla="*/ 551 w 1912"/>
                <a:gd name="T57" fmla="*/ 1218 h 1404"/>
                <a:gd name="T58" fmla="*/ 665 w 1912"/>
                <a:gd name="T59" fmla="*/ 1274 h 1404"/>
                <a:gd name="T60" fmla="*/ 763 w 1912"/>
                <a:gd name="T61" fmla="*/ 1268 h 1404"/>
                <a:gd name="T62" fmla="*/ 874 w 1912"/>
                <a:gd name="T63" fmla="*/ 1302 h 1404"/>
                <a:gd name="T64" fmla="*/ 971 w 1912"/>
                <a:gd name="T65" fmla="*/ 1291 h 1404"/>
                <a:gd name="T66" fmla="*/ 1697 w 1912"/>
                <a:gd name="T67" fmla="*/ 1404 h 1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912" h="1404">
                  <a:moveTo>
                    <a:pt x="1697" y="1404"/>
                  </a:moveTo>
                  <a:lnTo>
                    <a:pt x="1701" y="1244"/>
                  </a:lnTo>
                  <a:lnTo>
                    <a:pt x="1912" y="346"/>
                  </a:lnTo>
                  <a:lnTo>
                    <a:pt x="578" y="0"/>
                  </a:lnTo>
                  <a:lnTo>
                    <a:pt x="557" y="13"/>
                  </a:lnTo>
                  <a:lnTo>
                    <a:pt x="551" y="27"/>
                  </a:lnTo>
                  <a:lnTo>
                    <a:pt x="612" y="149"/>
                  </a:lnTo>
                  <a:lnTo>
                    <a:pt x="581" y="207"/>
                  </a:lnTo>
                  <a:lnTo>
                    <a:pt x="581" y="244"/>
                  </a:lnTo>
                  <a:lnTo>
                    <a:pt x="592" y="268"/>
                  </a:lnTo>
                  <a:lnTo>
                    <a:pt x="578" y="295"/>
                  </a:lnTo>
                  <a:lnTo>
                    <a:pt x="588" y="349"/>
                  </a:lnTo>
                  <a:lnTo>
                    <a:pt x="604" y="370"/>
                  </a:lnTo>
                  <a:lnTo>
                    <a:pt x="601" y="390"/>
                  </a:lnTo>
                  <a:lnTo>
                    <a:pt x="578" y="396"/>
                  </a:lnTo>
                  <a:lnTo>
                    <a:pt x="548" y="322"/>
                  </a:lnTo>
                  <a:lnTo>
                    <a:pt x="518" y="298"/>
                  </a:lnTo>
                  <a:lnTo>
                    <a:pt x="524" y="265"/>
                  </a:lnTo>
                  <a:lnTo>
                    <a:pt x="562" y="257"/>
                  </a:lnTo>
                  <a:lnTo>
                    <a:pt x="557" y="227"/>
                  </a:lnTo>
                  <a:lnTo>
                    <a:pt x="551" y="207"/>
                  </a:lnTo>
                  <a:lnTo>
                    <a:pt x="494" y="248"/>
                  </a:lnTo>
                  <a:lnTo>
                    <a:pt x="494" y="288"/>
                  </a:lnTo>
                  <a:lnTo>
                    <a:pt x="457" y="291"/>
                  </a:lnTo>
                  <a:lnTo>
                    <a:pt x="403" y="274"/>
                  </a:lnTo>
                  <a:lnTo>
                    <a:pt x="356" y="251"/>
                  </a:lnTo>
                  <a:lnTo>
                    <a:pt x="302" y="240"/>
                  </a:lnTo>
                  <a:lnTo>
                    <a:pt x="231" y="207"/>
                  </a:lnTo>
                  <a:lnTo>
                    <a:pt x="178" y="173"/>
                  </a:lnTo>
                  <a:lnTo>
                    <a:pt x="131" y="132"/>
                  </a:lnTo>
                  <a:lnTo>
                    <a:pt x="94" y="85"/>
                  </a:lnTo>
                  <a:lnTo>
                    <a:pt x="57" y="74"/>
                  </a:lnTo>
                  <a:lnTo>
                    <a:pt x="24" y="231"/>
                  </a:lnTo>
                  <a:lnTo>
                    <a:pt x="50" y="282"/>
                  </a:lnTo>
                  <a:lnTo>
                    <a:pt x="50" y="413"/>
                  </a:lnTo>
                  <a:lnTo>
                    <a:pt x="40" y="462"/>
                  </a:lnTo>
                  <a:lnTo>
                    <a:pt x="63" y="580"/>
                  </a:lnTo>
                  <a:lnTo>
                    <a:pt x="110" y="624"/>
                  </a:lnTo>
                  <a:lnTo>
                    <a:pt x="37" y="634"/>
                  </a:lnTo>
                  <a:lnTo>
                    <a:pt x="37" y="695"/>
                  </a:lnTo>
                  <a:lnTo>
                    <a:pt x="77" y="715"/>
                  </a:lnTo>
                  <a:lnTo>
                    <a:pt x="50" y="780"/>
                  </a:lnTo>
                  <a:lnTo>
                    <a:pt x="7" y="787"/>
                  </a:lnTo>
                  <a:lnTo>
                    <a:pt x="0" y="834"/>
                  </a:lnTo>
                  <a:lnTo>
                    <a:pt x="37" y="882"/>
                  </a:lnTo>
                  <a:lnTo>
                    <a:pt x="66" y="865"/>
                  </a:lnTo>
                  <a:lnTo>
                    <a:pt x="98" y="891"/>
                  </a:lnTo>
                  <a:lnTo>
                    <a:pt x="137" y="899"/>
                  </a:lnTo>
                  <a:lnTo>
                    <a:pt x="148" y="940"/>
                  </a:lnTo>
                  <a:lnTo>
                    <a:pt x="215" y="946"/>
                  </a:lnTo>
                  <a:lnTo>
                    <a:pt x="252" y="1013"/>
                  </a:lnTo>
                  <a:lnTo>
                    <a:pt x="248" y="1140"/>
                  </a:lnTo>
                  <a:lnTo>
                    <a:pt x="239" y="1152"/>
                  </a:lnTo>
                  <a:lnTo>
                    <a:pt x="333" y="1221"/>
                  </a:lnTo>
                  <a:lnTo>
                    <a:pt x="433" y="1227"/>
                  </a:lnTo>
                  <a:lnTo>
                    <a:pt x="468" y="1197"/>
                  </a:lnTo>
                  <a:lnTo>
                    <a:pt x="538" y="1221"/>
                  </a:lnTo>
                  <a:lnTo>
                    <a:pt x="551" y="1218"/>
                  </a:lnTo>
                  <a:lnTo>
                    <a:pt x="639" y="1254"/>
                  </a:lnTo>
                  <a:lnTo>
                    <a:pt x="665" y="1274"/>
                  </a:lnTo>
                  <a:lnTo>
                    <a:pt x="742" y="1279"/>
                  </a:lnTo>
                  <a:lnTo>
                    <a:pt x="763" y="1268"/>
                  </a:lnTo>
                  <a:lnTo>
                    <a:pt x="800" y="1291"/>
                  </a:lnTo>
                  <a:lnTo>
                    <a:pt x="874" y="1302"/>
                  </a:lnTo>
                  <a:lnTo>
                    <a:pt x="965" y="1271"/>
                  </a:lnTo>
                  <a:lnTo>
                    <a:pt x="971" y="1291"/>
                  </a:lnTo>
                  <a:lnTo>
                    <a:pt x="1224" y="1288"/>
                  </a:lnTo>
                  <a:lnTo>
                    <a:pt x="1697" y="140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3"/>
            <p:cNvSpPr>
              <a:spLocks/>
            </p:cNvSpPr>
            <p:nvPr/>
          </p:nvSpPr>
          <p:spPr bwMode="auto">
            <a:xfrm>
              <a:off x="2032699" y="1342214"/>
              <a:ext cx="809519" cy="1307685"/>
            </a:xfrm>
            <a:custGeom>
              <a:avLst/>
              <a:gdLst>
                <a:gd name="T0" fmla="*/ 1025 w 1715"/>
                <a:gd name="T1" fmla="*/ 997 h 2773"/>
                <a:gd name="T2" fmla="*/ 1019 w 1715"/>
                <a:gd name="T3" fmla="*/ 959 h 2773"/>
                <a:gd name="T4" fmla="*/ 961 w 1715"/>
                <a:gd name="T5" fmla="*/ 942 h 2773"/>
                <a:gd name="T6" fmla="*/ 955 w 1715"/>
                <a:gd name="T7" fmla="*/ 925 h 2773"/>
                <a:gd name="T8" fmla="*/ 895 w 1715"/>
                <a:gd name="T9" fmla="*/ 864 h 2773"/>
                <a:gd name="T10" fmla="*/ 837 w 1715"/>
                <a:gd name="T11" fmla="*/ 695 h 2773"/>
                <a:gd name="T12" fmla="*/ 784 w 1715"/>
                <a:gd name="T13" fmla="*/ 672 h 2773"/>
                <a:gd name="T14" fmla="*/ 753 w 1715"/>
                <a:gd name="T15" fmla="*/ 597 h 2773"/>
                <a:gd name="T16" fmla="*/ 773 w 1715"/>
                <a:gd name="T17" fmla="*/ 522 h 2773"/>
                <a:gd name="T18" fmla="*/ 719 w 1715"/>
                <a:gd name="T19" fmla="*/ 397 h 2773"/>
                <a:gd name="T20" fmla="*/ 793 w 1715"/>
                <a:gd name="T21" fmla="*/ 47 h 2773"/>
                <a:gd name="T22" fmla="*/ 561 w 1715"/>
                <a:gd name="T23" fmla="*/ 0 h 2773"/>
                <a:gd name="T24" fmla="*/ 353 w 1715"/>
                <a:gd name="T25" fmla="*/ 898 h 2773"/>
                <a:gd name="T26" fmla="*/ 349 w 1715"/>
                <a:gd name="T27" fmla="*/ 1058 h 2773"/>
                <a:gd name="T28" fmla="*/ 370 w 1715"/>
                <a:gd name="T29" fmla="*/ 1133 h 2773"/>
                <a:gd name="T30" fmla="*/ 423 w 1715"/>
                <a:gd name="T31" fmla="*/ 1173 h 2773"/>
                <a:gd name="T32" fmla="*/ 420 w 1715"/>
                <a:gd name="T33" fmla="*/ 1237 h 2773"/>
                <a:gd name="T34" fmla="*/ 360 w 1715"/>
                <a:gd name="T35" fmla="*/ 1305 h 2773"/>
                <a:gd name="T36" fmla="*/ 293 w 1715"/>
                <a:gd name="T37" fmla="*/ 1403 h 2773"/>
                <a:gd name="T38" fmla="*/ 279 w 1715"/>
                <a:gd name="T39" fmla="*/ 1414 h 2773"/>
                <a:gd name="T40" fmla="*/ 272 w 1715"/>
                <a:gd name="T41" fmla="*/ 1468 h 2773"/>
                <a:gd name="T42" fmla="*/ 252 w 1715"/>
                <a:gd name="T43" fmla="*/ 1484 h 2773"/>
                <a:gd name="T44" fmla="*/ 222 w 1715"/>
                <a:gd name="T45" fmla="*/ 1492 h 2773"/>
                <a:gd name="T46" fmla="*/ 148 w 1715"/>
                <a:gd name="T47" fmla="*/ 1583 h 2773"/>
                <a:gd name="T48" fmla="*/ 144 w 1715"/>
                <a:gd name="T49" fmla="*/ 1634 h 2773"/>
                <a:gd name="T50" fmla="*/ 134 w 1715"/>
                <a:gd name="T51" fmla="*/ 1651 h 2773"/>
                <a:gd name="T52" fmla="*/ 148 w 1715"/>
                <a:gd name="T53" fmla="*/ 1671 h 2773"/>
                <a:gd name="T54" fmla="*/ 188 w 1715"/>
                <a:gd name="T55" fmla="*/ 1668 h 2773"/>
                <a:gd name="T56" fmla="*/ 211 w 1715"/>
                <a:gd name="T57" fmla="*/ 1706 h 2773"/>
                <a:gd name="T58" fmla="*/ 148 w 1715"/>
                <a:gd name="T59" fmla="*/ 1871 h 2773"/>
                <a:gd name="T60" fmla="*/ 0 w 1715"/>
                <a:gd name="T61" fmla="*/ 2468 h 2773"/>
                <a:gd name="T62" fmla="*/ 1570 w 1715"/>
                <a:gd name="T63" fmla="*/ 2773 h 2773"/>
                <a:gd name="T64" fmla="*/ 1715 w 1715"/>
                <a:gd name="T65" fmla="*/ 1875 h 2773"/>
                <a:gd name="T66" fmla="*/ 1671 w 1715"/>
                <a:gd name="T67" fmla="*/ 1840 h 2773"/>
                <a:gd name="T68" fmla="*/ 1664 w 1715"/>
                <a:gd name="T69" fmla="*/ 1787 h 2773"/>
                <a:gd name="T70" fmla="*/ 1640 w 1715"/>
                <a:gd name="T71" fmla="*/ 1767 h 2773"/>
                <a:gd name="T72" fmla="*/ 1593 w 1715"/>
                <a:gd name="T73" fmla="*/ 1776 h 2773"/>
                <a:gd name="T74" fmla="*/ 1587 w 1715"/>
                <a:gd name="T75" fmla="*/ 1828 h 2773"/>
                <a:gd name="T76" fmla="*/ 1540 w 1715"/>
                <a:gd name="T77" fmla="*/ 1831 h 2773"/>
                <a:gd name="T78" fmla="*/ 1483 w 1715"/>
                <a:gd name="T79" fmla="*/ 1807 h 2773"/>
                <a:gd name="T80" fmla="*/ 1412 w 1715"/>
                <a:gd name="T81" fmla="*/ 1807 h 2773"/>
                <a:gd name="T82" fmla="*/ 1375 w 1715"/>
                <a:gd name="T83" fmla="*/ 1824 h 2773"/>
                <a:gd name="T84" fmla="*/ 1321 w 1715"/>
                <a:gd name="T85" fmla="*/ 1797 h 2773"/>
                <a:gd name="T86" fmla="*/ 1278 w 1715"/>
                <a:gd name="T87" fmla="*/ 1797 h 2773"/>
                <a:gd name="T88" fmla="*/ 1237 w 1715"/>
                <a:gd name="T89" fmla="*/ 1831 h 2773"/>
                <a:gd name="T90" fmla="*/ 1220 w 1715"/>
                <a:gd name="T91" fmla="*/ 1820 h 2773"/>
                <a:gd name="T92" fmla="*/ 1207 w 1715"/>
                <a:gd name="T93" fmla="*/ 1762 h 2773"/>
                <a:gd name="T94" fmla="*/ 1217 w 1715"/>
                <a:gd name="T95" fmla="*/ 1706 h 2773"/>
                <a:gd name="T96" fmla="*/ 1187 w 1715"/>
                <a:gd name="T97" fmla="*/ 1668 h 2773"/>
                <a:gd name="T98" fmla="*/ 1123 w 1715"/>
                <a:gd name="T99" fmla="*/ 1614 h 2773"/>
                <a:gd name="T100" fmla="*/ 1075 w 1715"/>
                <a:gd name="T101" fmla="*/ 1407 h 2773"/>
                <a:gd name="T102" fmla="*/ 1079 w 1715"/>
                <a:gd name="T103" fmla="*/ 1322 h 2773"/>
                <a:gd name="T104" fmla="*/ 1055 w 1715"/>
                <a:gd name="T105" fmla="*/ 1312 h 2773"/>
                <a:gd name="T106" fmla="*/ 1046 w 1715"/>
                <a:gd name="T107" fmla="*/ 1329 h 2773"/>
                <a:gd name="T108" fmla="*/ 965 w 1715"/>
                <a:gd name="T109" fmla="*/ 1380 h 2773"/>
                <a:gd name="T110" fmla="*/ 951 w 1715"/>
                <a:gd name="T111" fmla="*/ 1380 h 2773"/>
                <a:gd name="T112" fmla="*/ 911 w 1715"/>
                <a:gd name="T113" fmla="*/ 1325 h 2773"/>
                <a:gd name="T114" fmla="*/ 911 w 1715"/>
                <a:gd name="T115" fmla="*/ 1284 h 2773"/>
                <a:gd name="T116" fmla="*/ 1025 w 1715"/>
                <a:gd name="T117" fmla="*/ 997 h 2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715" h="2773">
                  <a:moveTo>
                    <a:pt x="1025" y="997"/>
                  </a:moveTo>
                  <a:lnTo>
                    <a:pt x="1019" y="959"/>
                  </a:lnTo>
                  <a:lnTo>
                    <a:pt x="961" y="942"/>
                  </a:lnTo>
                  <a:lnTo>
                    <a:pt x="955" y="925"/>
                  </a:lnTo>
                  <a:lnTo>
                    <a:pt x="895" y="864"/>
                  </a:lnTo>
                  <a:lnTo>
                    <a:pt x="837" y="695"/>
                  </a:lnTo>
                  <a:lnTo>
                    <a:pt x="784" y="672"/>
                  </a:lnTo>
                  <a:lnTo>
                    <a:pt x="753" y="597"/>
                  </a:lnTo>
                  <a:lnTo>
                    <a:pt x="773" y="522"/>
                  </a:lnTo>
                  <a:lnTo>
                    <a:pt x="719" y="397"/>
                  </a:lnTo>
                  <a:lnTo>
                    <a:pt x="793" y="47"/>
                  </a:lnTo>
                  <a:lnTo>
                    <a:pt x="561" y="0"/>
                  </a:lnTo>
                  <a:lnTo>
                    <a:pt x="353" y="898"/>
                  </a:lnTo>
                  <a:lnTo>
                    <a:pt x="349" y="1058"/>
                  </a:lnTo>
                  <a:lnTo>
                    <a:pt x="370" y="1133"/>
                  </a:lnTo>
                  <a:lnTo>
                    <a:pt x="423" y="1173"/>
                  </a:lnTo>
                  <a:lnTo>
                    <a:pt x="420" y="1237"/>
                  </a:lnTo>
                  <a:lnTo>
                    <a:pt x="360" y="1305"/>
                  </a:lnTo>
                  <a:lnTo>
                    <a:pt x="293" y="1403"/>
                  </a:lnTo>
                  <a:lnTo>
                    <a:pt x="279" y="1414"/>
                  </a:lnTo>
                  <a:lnTo>
                    <a:pt x="272" y="1468"/>
                  </a:lnTo>
                  <a:lnTo>
                    <a:pt x="252" y="1484"/>
                  </a:lnTo>
                  <a:lnTo>
                    <a:pt x="222" y="1492"/>
                  </a:lnTo>
                  <a:lnTo>
                    <a:pt x="148" y="1583"/>
                  </a:lnTo>
                  <a:lnTo>
                    <a:pt x="144" y="1634"/>
                  </a:lnTo>
                  <a:lnTo>
                    <a:pt x="134" y="1651"/>
                  </a:lnTo>
                  <a:lnTo>
                    <a:pt x="148" y="1671"/>
                  </a:lnTo>
                  <a:lnTo>
                    <a:pt x="188" y="1668"/>
                  </a:lnTo>
                  <a:lnTo>
                    <a:pt x="211" y="1706"/>
                  </a:lnTo>
                  <a:lnTo>
                    <a:pt x="148" y="1871"/>
                  </a:lnTo>
                  <a:lnTo>
                    <a:pt x="0" y="2468"/>
                  </a:lnTo>
                  <a:lnTo>
                    <a:pt x="1570" y="2773"/>
                  </a:lnTo>
                  <a:lnTo>
                    <a:pt x="1715" y="1875"/>
                  </a:lnTo>
                  <a:lnTo>
                    <a:pt x="1671" y="1840"/>
                  </a:lnTo>
                  <a:lnTo>
                    <a:pt x="1664" y="1787"/>
                  </a:lnTo>
                  <a:lnTo>
                    <a:pt x="1640" y="1767"/>
                  </a:lnTo>
                  <a:lnTo>
                    <a:pt x="1593" y="1776"/>
                  </a:lnTo>
                  <a:lnTo>
                    <a:pt x="1587" y="1828"/>
                  </a:lnTo>
                  <a:lnTo>
                    <a:pt x="1540" y="1831"/>
                  </a:lnTo>
                  <a:lnTo>
                    <a:pt x="1483" y="1807"/>
                  </a:lnTo>
                  <a:lnTo>
                    <a:pt x="1412" y="1807"/>
                  </a:lnTo>
                  <a:lnTo>
                    <a:pt x="1375" y="1824"/>
                  </a:lnTo>
                  <a:lnTo>
                    <a:pt x="1321" y="1797"/>
                  </a:lnTo>
                  <a:lnTo>
                    <a:pt x="1278" y="1797"/>
                  </a:lnTo>
                  <a:lnTo>
                    <a:pt x="1237" y="1831"/>
                  </a:lnTo>
                  <a:lnTo>
                    <a:pt x="1220" y="1820"/>
                  </a:lnTo>
                  <a:lnTo>
                    <a:pt x="1207" y="1762"/>
                  </a:lnTo>
                  <a:lnTo>
                    <a:pt x="1217" y="1706"/>
                  </a:lnTo>
                  <a:lnTo>
                    <a:pt x="1187" y="1668"/>
                  </a:lnTo>
                  <a:lnTo>
                    <a:pt x="1123" y="1614"/>
                  </a:lnTo>
                  <a:lnTo>
                    <a:pt x="1075" y="1407"/>
                  </a:lnTo>
                  <a:lnTo>
                    <a:pt x="1079" y="1322"/>
                  </a:lnTo>
                  <a:lnTo>
                    <a:pt x="1055" y="1312"/>
                  </a:lnTo>
                  <a:lnTo>
                    <a:pt x="1046" y="1329"/>
                  </a:lnTo>
                  <a:lnTo>
                    <a:pt x="965" y="1380"/>
                  </a:lnTo>
                  <a:lnTo>
                    <a:pt x="951" y="1380"/>
                  </a:lnTo>
                  <a:lnTo>
                    <a:pt x="911" y="1325"/>
                  </a:lnTo>
                  <a:lnTo>
                    <a:pt x="911" y="1284"/>
                  </a:lnTo>
                  <a:lnTo>
                    <a:pt x="1025" y="997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55"/>
            <p:cNvSpPr>
              <a:spLocks/>
            </p:cNvSpPr>
            <p:nvPr/>
          </p:nvSpPr>
          <p:spPr bwMode="auto">
            <a:xfrm>
              <a:off x="1149588" y="1598373"/>
              <a:ext cx="1082660" cy="904341"/>
            </a:xfrm>
            <a:custGeom>
              <a:avLst/>
              <a:gdLst>
                <a:gd name="T0" fmla="*/ 1076 w 2296"/>
                <a:gd name="T1" fmla="*/ 327 h 1917"/>
                <a:gd name="T2" fmla="*/ 1063 w 2296"/>
                <a:gd name="T3" fmla="*/ 330 h 1917"/>
                <a:gd name="T4" fmla="*/ 993 w 2296"/>
                <a:gd name="T5" fmla="*/ 306 h 1917"/>
                <a:gd name="T6" fmla="*/ 958 w 2296"/>
                <a:gd name="T7" fmla="*/ 336 h 1917"/>
                <a:gd name="T8" fmla="*/ 858 w 2296"/>
                <a:gd name="T9" fmla="*/ 330 h 1917"/>
                <a:gd name="T10" fmla="*/ 764 w 2296"/>
                <a:gd name="T11" fmla="*/ 261 h 1917"/>
                <a:gd name="T12" fmla="*/ 773 w 2296"/>
                <a:gd name="T13" fmla="*/ 249 h 1917"/>
                <a:gd name="T14" fmla="*/ 777 w 2296"/>
                <a:gd name="T15" fmla="*/ 122 h 1917"/>
                <a:gd name="T16" fmla="*/ 740 w 2296"/>
                <a:gd name="T17" fmla="*/ 55 h 1917"/>
                <a:gd name="T18" fmla="*/ 673 w 2296"/>
                <a:gd name="T19" fmla="*/ 49 h 1917"/>
                <a:gd name="T20" fmla="*/ 662 w 2296"/>
                <a:gd name="T21" fmla="*/ 8 h 1917"/>
                <a:gd name="T22" fmla="*/ 623 w 2296"/>
                <a:gd name="T23" fmla="*/ 0 h 1917"/>
                <a:gd name="T24" fmla="*/ 528 w 2296"/>
                <a:gd name="T25" fmla="*/ 35 h 1917"/>
                <a:gd name="T26" fmla="*/ 437 w 2296"/>
                <a:gd name="T27" fmla="*/ 302 h 1917"/>
                <a:gd name="T28" fmla="*/ 199 w 2296"/>
                <a:gd name="T29" fmla="*/ 866 h 1917"/>
                <a:gd name="T30" fmla="*/ 34 w 2296"/>
                <a:gd name="T31" fmla="*/ 1119 h 1917"/>
                <a:gd name="T32" fmla="*/ 20 w 2296"/>
                <a:gd name="T33" fmla="*/ 1262 h 1917"/>
                <a:gd name="T34" fmla="*/ 0 w 2296"/>
                <a:gd name="T35" fmla="*/ 1356 h 1917"/>
                <a:gd name="T36" fmla="*/ 38 w 2296"/>
                <a:gd name="T37" fmla="*/ 1431 h 1917"/>
                <a:gd name="T38" fmla="*/ 1106 w 2296"/>
                <a:gd name="T39" fmla="*/ 1744 h 1917"/>
                <a:gd name="T40" fmla="*/ 1876 w 2296"/>
                <a:gd name="T41" fmla="*/ 1917 h 1917"/>
                <a:gd name="T42" fmla="*/ 2021 w 2296"/>
                <a:gd name="T43" fmla="*/ 1326 h 1917"/>
                <a:gd name="T44" fmla="*/ 2084 w 2296"/>
                <a:gd name="T45" fmla="*/ 1161 h 1917"/>
                <a:gd name="T46" fmla="*/ 2061 w 2296"/>
                <a:gd name="T47" fmla="*/ 1123 h 1917"/>
                <a:gd name="T48" fmla="*/ 2021 w 2296"/>
                <a:gd name="T49" fmla="*/ 1126 h 1917"/>
                <a:gd name="T50" fmla="*/ 2007 w 2296"/>
                <a:gd name="T51" fmla="*/ 1106 h 1917"/>
                <a:gd name="T52" fmla="*/ 2017 w 2296"/>
                <a:gd name="T53" fmla="*/ 1089 h 1917"/>
                <a:gd name="T54" fmla="*/ 2021 w 2296"/>
                <a:gd name="T55" fmla="*/ 1038 h 1917"/>
                <a:gd name="T56" fmla="*/ 2095 w 2296"/>
                <a:gd name="T57" fmla="*/ 947 h 1917"/>
                <a:gd name="T58" fmla="*/ 2125 w 2296"/>
                <a:gd name="T59" fmla="*/ 939 h 1917"/>
                <a:gd name="T60" fmla="*/ 2145 w 2296"/>
                <a:gd name="T61" fmla="*/ 923 h 1917"/>
                <a:gd name="T62" fmla="*/ 2152 w 2296"/>
                <a:gd name="T63" fmla="*/ 869 h 1917"/>
                <a:gd name="T64" fmla="*/ 2166 w 2296"/>
                <a:gd name="T65" fmla="*/ 858 h 1917"/>
                <a:gd name="T66" fmla="*/ 2233 w 2296"/>
                <a:gd name="T67" fmla="*/ 760 h 1917"/>
                <a:gd name="T68" fmla="*/ 2293 w 2296"/>
                <a:gd name="T69" fmla="*/ 692 h 1917"/>
                <a:gd name="T70" fmla="*/ 2296 w 2296"/>
                <a:gd name="T71" fmla="*/ 628 h 1917"/>
                <a:gd name="T72" fmla="*/ 2243 w 2296"/>
                <a:gd name="T73" fmla="*/ 588 h 1917"/>
                <a:gd name="T74" fmla="*/ 2226 w 2296"/>
                <a:gd name="T75" fmla="*/ 516 h 1917"/>
                <a:gd name="T76" fmla="*/ 1749 w 2296"/>
                <a:gd name="T77" fmla="*/ 397 h 1917"/>
                <a:gd name="T78" fmla="*/ 1496 w 2296"/>
                <a:gd name="T79" fmla="*/ 400 h 1917"/>
                <a:gd name="T80" fmla="*/ 1490 w 2296"/>
                <a:gd name="T81" fmla="*/ 380 h 1917"/>
                <a:gd name="T82" fmla="*/ 1399 w 2296"/>
                <a:gd name="T83" fmla="*/ 411 h 1917"/>
                <a:gd name="T84" fmla="*/ 1325 w 2296"/>
                <a:gd name="T85" fmla="*/ 400 h 1917"/>
                <a:gd name="T86" fmla="*/ 1288 w 2296"/>
                <a:gd name="T87" fmla="*/ 377 h 1917"/>
                <a:gd name="T88" fmla="*/ 1267 w 2296"/>
                <a:gd name="T89" fmla="*/ 388 h 1917"/>
                <a:gd name="T90" fmla="*/ 1190 w 2296"/>
                <a:gd name="T91" fmla="*/ 383 h 1917"/>
                <a:gd name="T92" fmla="*/ 1164 w 2296"/>
                <a:gd name="T93" fmla="*/ 363 h 1917"/>
                <a:gd name="T94" fmla="*/ 1076 w 2296"/>
                <a:gd name="T95" fmla="*/ 327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6" h="1917">
                  <a:moveTo>
                    <a:pt x="1076" y="327"/>
                  </a:moveTo>
                  <a:lnTo>
                    <a:pt x="1063" y="330"/>
                  </a:lnTo>
                  <a:lnTo>
                    <a:pt x="993" y="306"/>
                  </a:lnTo>
                  <a:lnTo>
                    <a:pt x="958" y="336"/>
                  </a:lnTo>
                  <a:lnTo>
                    <a:pt x="858" y="330"/>
                  </a:lnTo>
                  <a:lnTo>
                    <a:pt x="764" y="261"/>
                  </a:lnTo>
                  <a:lnTo>
                    <a:pt x="773" y="249"/>
                  </a:lnTo>
                  <a:lnTo>
                    <a:pt x="777" y="122"/>
                  </a:lnTo>
                  <a:lnTo>
                    <a:pt x="740" y="55"/>
                  </a:lnTo>
                  <a:lnTo>
                    <a:pt x="673" y="49"/>
                  </a:lnTo>
                  <a:lnTo>
                    <a:pt x="662" y="8"/>
                  </a:lnTo>
                  <a:lnTo>
                    <a:pt x="623" y="0"/>
                  </a:lnTo>
                  <a:lnTo>
                    <a:pt x="528" y="35"/>
                  </a:lnTo>
                  <a:lnTo>
                    <a:pt x="437" y="302"/>
                  </a:lnTo>
                  <a:lnTo>
                    <a:pt x="199" y="866"/>
                  </a:lnTo>
                  <a:lnTo>
                    <a:pt x="34" y="1119"/>
                  </a:lnTo>
                  <a:lnTo>
                    <a:pt x="20" y="1262"/>
                  </a:lnTo>
                  <a:lnTo>
                    <a:pt x="0" y="1356"/>
                  </a:lnTo>
                  <a:lnTo>
                    <a:pt x="38" y="1431"/>
                  </a:lnTo>
                  <a:lnTo>
                    <a:pt x="1106" y="1744"/>
                  </a:lnTo>
                  <a:lnTo>
                    <a:pt x="1876" y="1917"/>
                  </a:lnTo>
                  <a:lnTo>
                    <a:pt x="2021" y="1326"/>
                  </a:lnTo>
                  <a:lnTo>
                    <a:pt x="2084" y="1161"/>
                  </a:lnTo>
                  <a:lnTo>
                    <a:pt x="2061" y="1123"/>
                  </a:lnTo>
                  <a:lnTo>
                    <a:pt x="2021" y="1126"/>
                  </a:lnTo>
                  <a:lnTo>
                    <a:pt x="2007" y="1106"/>
                  </a:lnTo>
                  <a:lnTo>
                    <a:pt x="2017" y="1089"/>
                  </a:lnTo>
                  <a:lnTo>
                    <a:pt x="2021" y="1038"/>
                  </a:lnTo>
                  <a:lnTo>
                    <a:pt x="2095" y="947"/>
                  </a:lnTo>
                  <a:lnTo>
                    <a:pt x="2125" y="939"/>
                  </a:lnTo>
                  <a:lnTo>
                    <a:pt x="2145" y="923"/>
                  </a:lnTo>
                  <a:lnTo>
                    <a:pt x="2152" y="869"/>
                  </a:lnTo>
                  <a:lnTo>
                    <a:pt x="2166" y="858"/>
                  </a:lnTo>
                  <a:lnTo>
                    <a:pt x="2233" y="760"/>
                  </a:lnTo>
                  <a:lnTo>
                    <a:pt x="2293" y="692"/>
                  </a:lnTo>
                  <a:lnTo>
                    <a:pt x="2296" y="628"/>
                  </a:lnTo>
                  <a:lnTo>
                    <a:pt x="2243" y="588"/>
                  </a:lnTo>
                  <a:lnTo>
                    <a:pt x="2226" y="516"/>
                  </a:lnTo>
                  <a:lnTo>
                    <a:pt x="1749" y="397"/>
                  </a:lnTo>
                  <a:lnTo>
                    <a:pt x="1496" y="400"/>
                  </a:lnTo>
                  <a:lnTo>
                    <a:pt x="1490" y="380"/>
                  </a:lnTo>
                  <a:lnTo>
                    <a:pt x="1399" y="411"/>
                  </a:lnTo>
                  <a:lnTo>
                    <a:pt x="1325" y="400"/>
                  </a:lnTo>
                  <a:lnTo>
                    <a:pt x="1288" y="377"/>
                  </a:lnTo>
                  <a:lnTo>
                    <a:pt x="1267" y="388"/>
                  </a:lnTo>
                  <a:lnTo>
                    <a:pt x="1190" y="383"/>
                  </a:lnTo>
                  <a:lnTo>
                    <a:pt x="1164" y="363"/>
                  </a:lnTo>
                  <a:lnTo>
                    <a:pt x="1076" y="327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7"/>
            <p:cNvSpPr>
              <a:spLocks/>
            </p:cNvSpPr>
            <p:nvPr/>
          </p:nvSpPr>
          <p:spPr bwMode="auto">
            <a:xfrm>
              <a:off x="3706931" y="1568653"/>
              <a:ext cx="881696" cy="556191"/>
            </a:xfrm>
            <a:custGeom>
              <a:avLst/>
              <a:gdLst>
                <a:gd name="T0" fmla="*/ 1738 w 1869"/>
                <a:gd name="T1" fmla="*/ 397 h 1180"/>
                <a:gd name="T2" fmla="*/ 1738 w 1869"/>
                <a:gd name="T3" fmla="*/ 227 h 1180"/>
                <a:gd name="T4" fmla="*/ 1748 w 1869"/>
                <a:gd name="T5" fmla="*/ 163 h 1180"/>
                <a:gd name="T6" fmla="*/ 1714 w 1869"/>
                <a:gd name="T7" fmla="*/ 75 h 1180"/>
                <a:gd name="T8" fmla="*/ 88 w 1869"/>
                <a:gd name="T9" fmla="*/ 0 h 1180"/>
                <a:gd name="T10" fmla="*/ 0 w 1869"/>
                <a:gd name="T11" fmla="*/ 1092 h 1180"/>
                <a:gd name="T12" fmla="*/ 917 w 1869"/>
                <a:gd name="T13" fmla="*/ 1153 h 1180"/>
                <a:gd name="T14" fmla="*/ 1869 w 1869"/>
                <a:gd name="T15" fmla="*/ 1180 h 1180"/>
                <a:gd name="T16" fmla="*/ 1860 w 1869"/>
                <a:gd name="T17" fmla="*/ 1041 h 1180"/>
                <a:gd name="T18" fmla="*/ 1829 w 1869"/>
                <a:gd name="T19" fmla="*/ 919 h 1180"/>
                <a:gd name="T20" fmla="*/ 1792 w 1869"/>
                <a:gd name="T21" fmla="*/ 536 h 1180"/>
                <a:gd name="T22" fmla="*/ 1761 w 1869"/>
                <a:gd name="T23" fmla="*/ 478 h 1180"/>
                <a:gd name="T24" fmla="*/ 1738 w 1869"/>
                <a:gd name="T25" fmla="*/ 397 h 1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69" h="1180">
                  <a:moveTo>
                    <a:pt x="1738" y="397"/>
                  </a:moveTo>
                  <a:lnTo>
                    <a:pt x="1738" y="227"/>
                  </a:lnTo>
                  <a:lnTo>
                    <a:pt x="1748" y="163"/>
                  </a:lnTo>
                  <a:lnTo>
                    <a:pt x="1714" y="75"/>
                  </a:lnTo>
                  <a:lnTo>
                    <a:pt x="88" y="0"/>
                  </a:lnTo>
                  <a:lnTo>
                    <a:pt x="0" y="1092"/>
                  </a:lnTo>
                  <a:lnTo>
                    <a:pt x="917" y="1153"/>
                  </a:lnTo>
                  <a:lnTo>
                    <a:pt x="1869" y="1180"/>
                  </a:lnTo>
                  <a:lnTo>
                    <a:pt x="1860" y="1041"/>
                  </a:lnTo>
                  <a:lnTo>
                    <a:pt x="1829" y="919"/>
                  </a:lnTo>
                  <a:lnTo>
                    <a:pt x="1792" y="536"/>
                  </a:lnTo>
                  <a:lnTo>
                    <a:pt x="1761" y="478"/>
                  </a:lnTo>
                  <a:lnTo>
                    <a:pt x="1738" y="3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9"/>
            <p:cNvSpPr>
              <a:spLocks/>
            </p:cNvSpPr>
            <p:nvPr/>
          </p:nvSpPr>
          <p:spPr bwMode="auto">
            <a:xfrm>
              <a:off x="1054766" y="2273444"/>
              <a:ext cx="1081246" cy="1859629"/>
            </a:xfrm>
            <a:custGeom>
              <a:avLst/>
              <a:gdLst>
                <a:gd name="T0" fmla="*/ 1289 w 2294"/>
                <a:gd name="T1" fmla="*/ 3662 h 3940"/>
                <a:gd name="T2" fmla="*/ 1295 w 2294"/>
                <a:gd name="T3" fmla="*/ 3846 h 3940"/>
                <a:gd name="T4" fmla="*/ 2089 w 2294"/>
                <a:gd name="T5" fmla="*/ 3927 h 3940"/>
                <a:gd name="T6" fmla="*/ 2122 w 2294"/>
                <a:gd name="T7" fmla="*/ 3849 h 3940"/>
                <a:gd name="T8" fmla="*/ 2054 w 2294"/>
                <a:gd name="T9" fmla="*/ 3825 h 3940"/>
                <a:gd name="T10" fmla="*/ 2062 w 2294"/>
                <a:gd name="T11" fmla="*/ 3699 h 3940"/>
                <a:gd name="T12" fmla="*/ 2145 w 2294"/>
                <a:gd name="T13" fmla="*/ 3645 h 3940"/>
                <a:gd name="T14" fmla="*/ 2176 w 2294"/>
                <a:gd name="T15" fmla="*/ 3503 h 3940"/>
                <a:gd name="T16" fmla="*/ 2263 w 2294"/>
                <a:gd name="T17" fmla="*/ 3442 h 3940"/>
                <a:gd name="T18" fmla="*/ 2294 w 2294"/>
                <a:gd name="T19" fmla="*/ 3384 h 3940"/>
                <a:gd name="T20" fmla="*/ 2263 w 2294"/>
                <a:gd name="T21" fmla="*/ 3357 h 3940"/>
                <a:gd name="T22" fmla="*/ 2200 w 2294"/>
                <a:gd name="T23" fmla="*/ 3181 h 3940"/>
                <a:gd name="T24" fmla="*/ 1036 w 2294"/>
                <a:gd name="T25" fmla="*/ 1361 h 3940"/>
                <a:gd name="T26" fmla="*/ 240 w 2294"/>
                <a:gd name="T27" fmla="*/ 0 h 3940"/>
                <a:gd name="T28" fmla="*/ 209 w 2294"/>
                <a:gd name="T29" fmla="*/ 200 h 3940"/>
                <a:gd name="T30" fmla="*/ 75 w 2294"/>
                <a:gd name="T31" fmla="*/ 438 h 3940"/>
                <a:gd name="T32" fmla="*/ 41 w 2294"/>
                <a:gd name="T33" fmla="*/ 469 h 3940"/>
                <a:gd name="T34" fmla="*/ 47 w 2294"/>
                <a:gd name="T35" fmla="*/ 661 h 3940"/>
                <a:gd name="T36" fmla="*/ 88 w 2294"/>
                <a:gd name="T37" fmla="*/ 895 h 3940"/>
                <a:gd name="T38" fmla="*/ 47 w 2294"/>
                <a:gd name="T39" fmla="*/ 1042 h 3940"/>
                <a:gd name="T40" fmla="*/ 61 w 2294"/>
                <a:gd name="T41" fmla="*/ 1167 h 3940"/>
                <a:gd name="T42" fmla="*/ 166 w 2294"/>
                <a:gd name="T43" fmla="*/ 1387 h 3940"/>
                <a:gd name="T44" fmla="*/ 155 w 2294"/>
                <a:gd name="T45" fmla="*/ 1448 h 3940"/>
                <a:gd name="T46" fmla="*/ 246 w 2294"/>
                <a:gd name="T47" fmla="*/ 1587 h 3940"/>
                <a:gd name="T48" fmla="*/ 216 w 2294"/>
                <a:gd name="T49" fmla="*/ 1695 h 3940"/>
                <a:gd name="T50" fmla="*/ 287 w 2294"/>
                <a:gd name="T51" fmla="*/ 1933 h 3940"/>
                <a:gd name="T52" fmla="*/ 346 w 2294"/>
                <a:gd name="T53" fmla="*/ 1987 h 3940"/>
                <a:gd name="T54" fmla="*/ 293 w 2294"/>
                <a:gd name="T55" fmla="*/ 2072 h 3940"/>
                <a:gd name="T56" fmla="*/ 263 w 2294"/>
                <a:gd name="T57" fmla="*/ 2137 h 3940"/>
                <a:gd name="T58" fmla="*/ 323 w 2294"/>
                <a:gd name="T59" fmla="*/ 2256 h 3940"/>
                <a:gd name="T60" fmla="*/ 394 w 2294"/>
                <a:gd name="T61" fmla="*/ 2472 h 3940"/>
                <a:gd name="T62" fmla="*/ 481 w 2294"/>
                <a:gd name="T63" fmla="*/ 2656 h 3940"/>
                <a:gd name="T64" fmla="*/ 508 w 2294"/>
                <a:gd name="T65" fmla="*/ 2713 h 3940"/>
                <a:gd name="T66" fmla="*/ 458 w 2294"/>
                <a:gd name="T67" fmla="*/ 2893 h 3940"/>
                <a:gd name="T68" fmla="*/ 566 w 2294"/>
                <a:gd name="T69" fmla="*/ 2946 h 3940"/>
                <a:gd name="T70" fmla="*/ 704 w 2294"/>
                <a:gd name="T71" fmla="*/ 3012 h 3940"/>
                <a:gd name="T72" fmla="*/ 798 w 2294"/>
                <a:gd name="T73" fmla="*/ 3062 h 3940"/>
                <a:gd name="T74" fmla="*/ 922 w 2294"/>
                <a:gd name="T75" fmla="*/ 3212 h 3940"/>
                <a:gd name="T76" fmla="*/ 1026 w 2294"/>
                <a:gd name="T77" fmla="*/ 3259 h 3940"/>
                <a:gd name="T78" fmla="*/ 1013 w 2294"/>
                <a:gd name="T79" fmla="*/ 3323 h 3940"/>
                <a:gd name="T80" fmla="*/ 1069 w 2294"/>
                <a:gd name="T81" fmla="*/ 3354 h 3940"/>
                <a:gd name="T82" fmla="*/ 1164 w 2294"/>
                <a:gd name="T83" fmla="*/ 3432 h 3940"/>
                <a:gd name="T84" fmla="*/ 1242 w 2294"/>
                <a:gd name="T85" fmla="*/ 3540 h 3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94" h="3940">
                  <a:moveTo>
                    <a:pt x="1281" y="3608"/>
                  </a:moveTo>
                  <a:lnTo>
                    <a:pt x="1289" y="3662"/>
                  </a:lnTo>
                  <a:lnTo>
                    <a:pt x="1289" y="3815"/>
                  </a:lnTo>
                  <a:lnTo>
                    <a:pt x="1295" y="3846"/>
                  </a:lnTo>
                  <a:lnTo>
                    <a:pt x="2018" y="3940"/>
                  </a:lnTo>
                  <a:lnTo>
                    <a:pt x="2089" y="3927"/>
                  </a:lnTo>
                  <a:lnTo>
                    <a:pt x="2112" y="3890"/>
                  </a:lnTo>
                  <a:lnTo>
                    <a:pt x="2122" y="3849"/>
                  </a:lnTo>
                  <a:lnTo>
                    <a:pt x="2062" y="3838"/>
                  </a:lnTo>
                  <a:lnTo>
                    <a:pt x="2054" y="3825"/>
                  </a:lnTo>
                  <a:lnTo>
                    <a:pt x="2062" y="3794"/>
                  </a:lnTo>
                  <a:lnTo>
                    <a:pt x="2062" y="3699"/>
                  </a:lnTo>
                  <a:lnTo>
                    <a:pt x="2098" y="3690"/>
                  </a:lnTo>
                  <a:lnTo>
                    <a:pt x="2145" y="3645"/>
                  </a:lnTo>
                  <a:lnTo>
                    <a:pt x="2153" y="3563"/>
                  </a:lnTo>
                  <a:lnTo>
                    <a:pt x="2176" y="3503"/>
                  </a:lnTo>
                  <a:lnTo>
                    <a:pt x="2209" y="3469"/>
                  </a:lnTo>
                  <a:lnTo>
                    <a:pt x="2263" y="3442"/>
                  </a:lnTo>
                  <a:lnTo>
                    <a:pt x="2290" y="3421"/>
                  </a:lnTo>
                  <a:lnTo>
                    <a:pt x="2294" y="3384"/>
                  </a:lnTo>
                  <a:lnTo>
                    <a:pt x="2277" y="3374"/>
                  </a:lnTo>
                  <a:lnTo>
                    <a:pt x="2263" y="3357"/>
                  </a:lnTo>
                  <a:lnTo>
                    <a:pt x="2243" y="3259"/>
                  </a:lnTo>
                  <a:lnTo>
                    <a:pt x="2200" y="3181"/>
                  </a:lnTo>
                  <a:lnTo>
                    <a:pt x="2206" y="3126"/>
                  </a:lnTo>
                  <a:lnTo>
                    <a:pt x="1036" y="1361"/>
                  </a:lnTo>
                  <a:lnTo>
                    <a:pt x="1308" y="306"/>
                  </a:lnTo>
                  <a:lnTo>
                    <a:pt x="240" y="0"/>
                  </a:lnTo>
                  <a:lnTo>
                    <a:pt x="213" y="78"/>
                  </a:lnTo>
                  <a:lnTo>
                    <a:pt x="209" y="200"/>
                  </a:lnTo>
                  <a:lnTo>
                    <a:pt x="125" y="394"/>
                  </a:lnTo>
                  <a:lnTo>
                    <a:pt x="75" y="438"/>
                  </a:lnTo>
                  <a:lnTo>
                    <a:pt x="67" y="455"/>
                  </a:lnTo>
                  <a:lnTo>
                    <a:pt x="41" y="469"/>
                  </a:lnTo>
                  <a:lnTo>
                    <a:pt x="0" y="591"/>
                  </a:lnTo>
                  <a:lnTo>
                    <a:pt x="47" y="661"/>
                  </a:lnTo>
                  <a:lnTo>
                    <a:pt x="94" y="791"/>
                  </a:lnTo>
                  <a:lnTo>
                    <a:pt x="88" y="895"/>
                  </a:lnTo>
                  <a:lnTo>
                    <a:pt x="58" y="947"/>
                  </a:lnTo>
                  <a:lnTo>
                    <a:pt x="47" y="1042"/>
                  </a:lnTo>
                  <a:lnTo>
                    <a:pt x="34" y="1103"/>
                  </a:lnTo>
                  <a:lnTo>
                    <a:pt x="61" y="1167"/>
                  </a:lnTo>
                  <a:lnTo>
                    <a:pt x="108" y="1242"/>
                  </a:lnTo>
                  <a:lnTo>
                    <a:pt x="166" y="1387"/>
                  </a:lnTo>
                  <a:lnTo>
                    <a:pt x="158" y="1442"/>
                  </a:lnTo>
                  <a:lnTo>
                    <a:pt x="155" y="1448"/>
                  </a:lnTo>
                  <a:lnTo>
                    <a:pt x="155" y="1482"/>
                  </a:lnTo>
                  <a:lnTo>
                    <a:pt x="246" y="1587"/>
                  </a:lnTo>
                  <a:lnTo>
                    <a:pt x="229" y="1662"/>
                  </a:lnTo>
                  <a:lnTo>
                    <a:pt x="216" y="1695"/>
                  </a:lnTo>
                  <a:lnTo>
                    <a:pt x="219" y="1831"/>
                  </a:lnTo>
                  <a:lnTo>
                    <a:pt x="287" y="1933"/>
                  </a:lnTo>
                  <a:lnTo>
                    <a:pt x="330" y="1940"/>
                  </a:lnTo>
                  <a:lnTo>
                    <a:pt x="346" y="1987"/>
                  </a:lnTo>
                  <a:lnTo>
                    <a:pt x="326" y="2045"/>
                  </a:lnTo>
                  <a:lnTo>
                    <a:pt x="293" y="2072"/>
                  </a:lnTo>
                  <a:lnTo>
                    <a:pt x="276" y="2072"/>
                  </a:lnTo>
                  <a:lnTo>
                    <a:pt x="263" y="2137"/>
                  </a:lnTo>
                  <a:lnTo>
                    <a:pt x="269" y="2184"/>
                  </a:lnTo>
                  <a:lnTo>
                    <a:pt x="323" y="2256"/>
                  </a:lnTo>
                  <a:lnTo>
                    <a:pt x="373" y="2421"/>
                  </a:lnTo>
                  <a:lnTo>
                    <a:pt x="394" y="2472"/>
                  </a:lnTo>
                  <a:lnTo>
                    <a:pt x="475" y="2607"/>
                  </a:lnTo>
                  <a:lnTo>
                    <a:pt x="481" y="2656"/>
                  </a:lnTo>
                  <a:lnTo>
                    <a:pt x="508" y="2673"/>
                  </a:lnTo>
                  <a:lnTo>
                    <a:pt x="508" y="2713"/>
                  </a:lnTo>
                  <a:lnTo>
                    <a:pt x="495" y="2743"/>
                  </a:lnTo>
                  <a:lnTo>
                    <a:pt x="458" y="2893"/>
                  </a:lnTo>
                  <a:lnTo>
                    <a:pt x="498" y="2940"/>
                  </a:lnTo>
                  <a:lnTo>
                    <a:pt x="566" y="2946"/>
                  </a:lnTo>
                  <a:lnTo>
                    <a:pt x="639" y="2974"/>
                  </a:lnTo>
                  <a:lnTo>
                    <a:pt x="704" y="3012"/>
                  </a:lnTo>
                  <a:lnTo>
                    <a:pt x="751" y="3012"/>
                  </a:lnTo>
                  <a:lnTo>
                    <a:pt x="798" y="3062"/>
                  </a:lnTo>
                  <a:lnTo>
                    <a:pt x="858" y="3177"/>
                  </a:lnTo>
                  <a:lnTo>
                    <a:pt x="922" y="3212"/>
                  </a:lnTo>
                  <a:lnTo>
                    <a:pt x="1002" y="3224"/>
                  </a:lnTo>
                  <a:lnTo>
                    <a:pt x="1026" y="3259"/>
                  </a:lnTo>
                  <a:lnTo>
                    <a:pt x="1036" y="3313"/>
                  </a:lnTo>
                  <a:lnTo>
                    <a:pt x="1013" y="3323"/>
                  </a:lnTo>
                  <a:lnTo>
                    <a:pt x="1016" y="3340"/>
                  </a:lnTo>
                  <a:lnTo>
                    <a:pt x="1069" y="3354"/>
                  </a:lnTo>
                  <a:lnTo>
                    <a:pt x="1116" y="3357"/>
                  </a:lnTo>
                  <a:lnTo>
                    <a:pt x="1164" y="3432"/>
                  </a:lnTo>
                  <a:lnTo>
                    <a:pt x="1228" y="3503"/>
                  </a:lnTo>
                  <a:lnTo>
                    <a:pt x="1242" y="3540"/>
                  </a:lnTo>
                  <a:lnTo>
                    <a:pt x="1281" y="36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0"/>
            <p:cNvSpPr>
              <a:spLocks/>
            </p:cNvSpPr>
            <p:nvPr/>
          </p:nvSpPr>
          <p:spPr bwMode="auto">
            <a:xfrm>
              <a:off x="1299603" y="3742466"/>
              <a:ext cx="33966" cy="22644"/>
            </a:xfrm>
            <a:custGeom>
              <a:avLst/>
              <a:gdLst>
                <a:gd name="T0" fmla="*/ 73 w 73"/>
                <a:gd name="T1" fmla="*/ 24 h 47"/>
                <a:gd name="T2" fmla="*/ 53 w 73"/>
                <a:gd name="T3" fmla="*/ 0 h 47"/>
                <a:gd name="T4" fmla="*/ 0 w 73"/>
                <a:gd name="T5" fmla="*/ 3 h 47"/>
                <a:gd name="T6" fmla="*/ 9 w 73"/>
                <a:gd name="T7" fmla="*/ 24 h 47"/>
                <a:gd name="T8" fmla="*/ 16 w 73"/>
                <a:gd name="T9" fmla="*/ 47 h 47"/>
                <a:gd name="T10" fmla="*/ 70 w 73"/>
                <a:gd name="T11" fmla="*/ 47 h 47"/>
                <a:gd name="T12" fmla="*/ 73 w 73"/>
                <a:gd name="T13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47">
                  <a:moveTo>
                    <a:pt x="73" y="24"/>
                  </a:moveTo>
                  <a:lnTo>
                    <a:pt x="53" y="0"/>
                  </a:lnTo>
                  <a:lnTo>
                    <a:pt x="0" y="3"/>
                  </a:lnTo>
                  <a:lnTo>
                    <a:pt x="9" y="24"/>
                  </a:lnTo>
                  <a:lnTo>
                    <a:pt x="16" y="47"/>
                  </a:lnTo>
                  <a:lnTo>
                    <a:pt x="70" y="47"/>
                  </a:lnTo>
                  <a:lnTo>
                    <a:pt x="73" y="24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1"/>
            <p:cNvSpPr>
              <a:spLocks/>
            </p:cNvSpPr>
            <p:nvPr/>
          </p:nvSpPr>
          <p:spPr bwMode="auto">
            <a:xfrm>
              <a:off x="1337815" y="3738220"/>
              <a:ext cx="62271" cy="29721"/>
            </a:xfrm>
            <a:custGeom>
              <a:avLst/>
              <a:gdLst>
                <a:gd name="T0" fmla="*/ 78 w 132"/>
                <a:gd name="T1" fmla="*/ 34 h 64"/>
                <a:gd name="T2" fmla="*/ 20 w 132"/>
                <a:gd name="T3" fmla="*/ 0 h 64"/>
                <a:gd name="T4" fmla="*/ 0 w 132"/>
                <a:gd name="T5" fmla="*/ 10 h 64"/>
                <a:gd name="T6" fmla="*/ 14 w 132"/>
                <a:gd name="T7" fmla="*/ 34 h 64"/>
                <a:gd name="T8" fmla="*/ 41 w 132"/>
                <a:gd name="T9" fmla="*/ 61 h 64"/>
                <a:gd name="T10" fmla="*/ 114 w 132"/>
                <a:gd name="T11" fmla="*/ 64 h 64"/>
                <a:gd name="T12" fmla="*/ 132 w 132"/>
                <a:gd name="T13" fmla="*/ 54 h 64"/>
                <a:gd name="T14" fmla="*/ 78 w 132"/>
                <a:gd name="T15" fmla="*/ 3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64">
                  <a:moveTo>
                    <a:pt x="78" y="34"/>
                  </a:moveTo>
                  <a:lnTo>
                    <a:pt x="20" y="0"/>
                  </a:lnTo>
                  <a:lnTo>
                    <a:pt x="0" y="10"/>
                  </a:lnTo>
                  <a:lnTo>
                    <a:pt x="14" y="34"/>
                  </a:lnTo>
                  <a:lnTo>
                    <a:pt x="41" y="61"/>
                  </a:lnTo>
                  <a:lnTo>
                    <a:pt x="114" y="64"/>
                  </a:lnTo>
                  <a:lnTo>
                    <a:pt x="132" y="54"/>
                  </a:lnTo>
                  <a:lnTo>
                    <a:pt x="78" y="34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2"/>
            <p:cNvSpPr>
              <a:spLocks/>
            </p:cNvSpPr>
            <p:nvPr/>
          </p:nvSpPr>
          <p:spPr bwMode="auto">
            <a:xfrm>
              <a:off x="1499152" y="3885406"/>
              <a:ext cx="33966" cy="41042"/>
            </a:xfrm>
            <a:custGeom>
              <a:avLst/>
              <a:gdLst>
                <a:gd name="T0" fmla="*/ 0 w 74"/>
                <a:gd name="T1" fmla="*/ 3 h 88"/>
                <a:gd name="T2" fmla="*/ 0 w 74"/>
                <a:gd name="T3" fmla="*/ 23 h 88"/>
                <a:gd name="T4" fmla="*/ 40 w 74"/>
                <a:gd name="T5" fmla="*/ 78 h 88"/>
                <a:gd name="T6" fmla="*/ 68 w 74"/>
                <a:gd name="T7" fmla="*/ 88 h 88"/>
                <a:gd name="T8" fmla="*/ 74 w 74"/>
                <a:gd name="T9" fmla="*/ 64 h 88"/>
                <a:gd name="T10" fmla="*/ 60 w 74"/>
                <a:gd name="T11" fmla="*/ 34 h 88"/>
                <a:gd name="T12" fmla="*/ 16 w 74"/>
                <a:gd name="T13" fmla="*/ 0 h 88"/>
                <a:gd name="T14" fmla="*/ 0 w 74"/>
                <a:gd name="T15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4" h="88">
                  <a:moveTo>
                    <a:pt x="0" y="3"/>
                  </a:moveTo>
                  <a:lnTo>
                    <a:pt x="0" y="23"/>
                  </a:lnTo>
                  <a:lnTo>
                    <a:pt x="40" y="78"/>
                  </a:lnTo>
                  <a:lnTo>
                    <a:pt x="68" y="88"/>
                  </a:lnTo>
                  <a:lnTo>
                    <a:pt x="74" y="64"/>
                  </a:lnTo>
                  <a:lnTo>
                    <a:pt x="60" y="34"/>
                  </a:lnTo>
                  <a:lnTo>
                    <a:pt x="16" y="0"/>
                  </a:lnTo>
                  <a:lnTo>
                    <a:pt x="0" y="3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3"/>
            <p:cNvSpPr>
              <a:spLocks/>
            </p:cNvSpPr>
            <p:nvPr/>
          </p:nvSpPr>
          <p:spPr bwMode="auto">
            <a:xfrm>
              <a:off x="1482169" y="3963244"/>
              <a:ext cx="28305" cy="41042"/>
            </a:xfrm>
            <a:custGeom>
              <a:avLst/>
              <a:gdLst>
                <a:gd name="T0" fmla="*/ 34 w 58"/>
                <a:gd name="T1" fmla="*/ 88 h 88"/>
                <a:gd name="T2" fmla="*/ 58 w 58"/>
                <a:gd name="T3" fmla="*/ 81 h 88"/>
                <a:gd name="T4" fmla="*/ 11 w 58"/>
                <a:gd name="T5" fmla="*/ 0 h 88"/>
                <a:gd name="T6" fmla="*/ 0 w 58"/>
                <a:gd name="T7" fmla="*/ 0 h 88"/>
                <a:gd name="T8" fmla="*/ 0 w 58"/>
                <a:gd name="T9" fmla="*/ 37 h 88"/>
                <a:gd name="T10" fmla="*/ 0 w 58"/>
                <a:gd name="T11" fmla="*/ 40 h 88"/>
                <a:gd name="T12" fmla="*/ 3 w 58"/>
                <a:gd name="T13" fmla="*/ 48 h 88"/>
                <a:gd name="T14" fmla="*/ 6 w 58"/>
                <a:gd name="T15" fmla="*/ 56 h 88"/>
                <a:gd name="T16" fmla="*/ 14 w 58"/>
                <a:gd name="T17" fmla="*/ 68 h 88"/>
                <a:gd name="T18" fmla="*/ 34 w 58"/>
                <a:gd name="T1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88">
                  <a:moveTo>
                    <a:pt x="34" y="88"/>
                  </a:moveTo>
                  <a:lnTo>
                    <a:pt x="58" y="8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7"/>
                  </a:lnTo>
                  <a:lnTo>
                    <a:pt x="0" y="40"/>
                  </a:lnTo>
                  <a:lnTo>
                    <a:pt x="3" y="48"/>
                  </a:lnTo>
                  <a:lnTo>
                    <a:pt x="6" y="56"/>
                  </a:lnTo>
                  <a:lnTo>
                    <a:pt x="14" y="68"/>
                  </a:lnTo>
                  <a:lnTo>
                    <a:pt x="34" y="88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5"/>
            <p:cNvSpPr>
              <a:spLocks/>
            </p:cNvSpPr>
            <p:nvPr/>
          </p:nvSpPr>
          <p:spPr bwMode="auto">
            <a:xfrm>
              <a:off x="1543025" y="2419214"/>
              <a:ext cx="860468" cy="1327498"/>
            </a:xfrm>
            <a:custGeom>
              <a:avLst/>
              <a:gdLst>
                <a:gd name="T0" fmla="*/ 1042 w 1823"/>
                <a:gd name="T1" fmla="*/ 183 h 2814"/>
                <a:gd name="T2" fmla="*/ 269 w 1823"/>
                <a:gd name="T3" fmla="*/ 0 h 2814"/>
                <a:gd name="T4" fmla="*/ 0 w 1823"/>
                <a:gd name="T5" fmla="*/ 1052 h 2814"/>
                <a:gd name="T6" fmla="*/ 1130 w 1823"/>
                <a:gd name="T7" fmla="*/ 2764 h 2814"/>
                <a:gd name="T8" fmla="*/ 1170 w 1823"/>
                <a:gd name="T9" fmla="*/ 2814 h 2814"/>
                <a:gd name="T10" fmla="*/ 1197 w 1823"/>
                <a:gd name="T11" fmla="*/ 2781 h 2814"/>
                <a:gd name="T12" fmla="*/ 1207 w 1823"/>
                <a:gd name="T13" fmla="*/ 2573 h 2814"/>
                <a:gd name="T14" fmla="*/ 1211 w 1823"/>
                <a:gd name="T15" fmla="*/ 2547 h 2814"/>
                <a:gd name="T16" fmla="*/ 1211 w 1823"/>
                <a:gd name="T17" fmla="*/ 2431 h 2814"/>
                <a:gd name="T18" fmla="*/ 1258 w 1823"/>
                <a:gd name="T19" fmla="*/ 2404 h 2814"/>
                <a:gd name="T20" fmla="*/ 1271 w 1823"/>
                <a:gd name="T21" fmla="*/ 2404 h 2814"/>
                <a:gd name="T22" fmla="*/ 1288 w 1823"/>
                <a:gd name="T23" fmla="*/ 2425 h 2814"/>
                <a:gd name="T24" fmla="*/ 1332 w 1823"/>
                <a:gd name="T25" fmla="*/ 2431 h 2814"/>
                <a:gd name="T26" fmla="*/ 1352 w 1823"/>
                <a:gd name="T27" fmla="*/ 2475 h 2814"/>
                <a:gd name="T28" fmla="*/ 1392 w 1823"/>
                <a:gd name="T29" fmla="*/ 2475 h 2814"/>
                <a:gd name="T30" fmla="*/ 1429 w 1823"/>
                <a:gd name="T31" fmla="*/ 2425 h 2814"/>
                <a:gd name="T32" fmla="*/ 1823 w 1823"/>
                <a:gd name="T33" fmla="*/ 352 h 2814"/>
                <a:gd name="T34" fmla="*/ 1039 w 1823"/>
                <a:gd name="T35" fmla="*/ 183 h 2814"/>
                <a:gd name="T36" fmla="*/ 1042 w 1823"/>
                <a:gd name="T37" fmla="*/ 183 h 2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23" h="2814">
                  <a:moveTo>
                    <a:pt x="1042" y="183"/>
                  </a:moveTo>
                  <a:lnTo>
                    <a:pt x="269" y="0"/>
                  </a:lnTo>
                  <a:lnTo>
                    <a:pt x="0" y="1052"/>
                  </a:lnTo>
                  <a:lnTo>
                    <a:pt x="1130" y="2764"/>
                  </a:lnTo>
                  <a:lnTo>
                    <a:pt x="1170" y="2814"/>
                  </a:lnTo>
                  <a:lnTo>
                    <a:pt x="1197" y="2781"/>
                  </a:lnTo>
                  <a:lnTo>
                    <a:pt x="1207" y="2573"/>
                  </a:lnTo>
                  <a:lnTo>
                    <a:pt x="1211" y="2547"/>
                  </a:lnTo>
                  <a:lnTo>
                    <a:pt x="1211" y="2431"/>
                  </a:lnTo>
                  <a:lnTo>
                    <a:pt x="1258" y="2404"/>
                  </a:lnTo>
                  <a:lnTo>
                    <a:pt x="1271" y="2404"/>
                  </a:lnTo>
                  <a:lnTo>
                    <a:pt x="1288" y="2425"/>
                  </a:lnTo>
                  <a:lnTo>
                    <a:pt x="1332" y="2431"/>
                  </a:lnTo>
                  <a:lnTo>
                    <a:pt x="1352" y="2475"/>
                  </a:lnTo>
                  <a:lnTo>
                    <a:pt x="1392" y="2475"/>
                  </a:lnTo>
                  <a:lnTo>
                    <a:pt x="1429" y="2425"/>
                  </a:lnTo>
                  <a:lnTo>
                    <a:pt x="1823" y="352"/>
                  </a:lnTo>
                  <a:lnTo>
                    <a:pt x="1039" y="183"/>
                  </a:lnTo>
                  <a:lnTo>
                    <a:pt x="1042" y="183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7"/>
            <p:cNvSpPr>
              <a:spLocks/>
            </p:cNvSpPr>
            <p:nvPr/>
          </p:nvSpPr>
          <p:spPr bwMode="auto">
            <a:xfrm>
              <a:off x="2239325" y="2586212"/>
              <a:ext cx="759985" cy="952459"/>
            </a:xfrm>
            <a:custGeom>
              <a:avLst/>
              <a:gdLst>
                <a:gd name="T0" fmla="*/ 1079 w 1611"/>
                <a:gd name="T1" fmla="*/ 509 h 2021"/>
                <a:gd name="T2" fmla="*/ 1133 w 1611"/>
                <a:gd name="T3" fmla="*/ 136 h 2021"/>
                <a:gd name="T4" fmla="*/ 347 w 1611"/>
                <a:gd name="T5" fmla="*/ 0 h 2021"/>
                <a:gd name="T6" fmla="*/ 0 w 1611"/>
                <a:gd name="T7" fmla="*/ 1777 h 2021"/>
                <a:gd name="T8" fmla="*/ 1412 w 1611"/>
                <a:gd name="T9" fmla="*/ 2021 h 2021"/>
                <a:gd name="T10" fmla="*/ 1611 w 1611"/>
                <a:gd name="T11" fmla="*/ 581 h 2021"/>
                <a:gd name="T12" fmla="*/ 1079 w 1611"/>
                <a:gd name="T13" fmla="*/ 509 h 20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11" h="2021">
                  <a:moveTo>
                    <a:pt x="1079" y="509"/>
                  </a:moveTo>
                  <a:lnTo>
                    <a:pt x="1133" y="136"/>
                  </a:lnTo>
                  <a:lnTo>
                    <a:pt x="347" y="0"/>
                  </a:lnTo>
                  <a:lnTo>
                    <a:pt x="0" y="1777"/>
                  </a:lnTo>
                  <a:lnTo>
                    <a:pt x="1412" y="2021"/>
                  </a:lnTo>
                  <a:lnTo>
                    <a:pt x="1611" y="581"/>
                  </a:lnTo>
                  <a:lnTo>
                    <a:pt x="1079" y="50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9"/>
            <p:cNvSpPr>
              <a:spLocks/>
            </p:cNvSpPr>
            <p:nvPr/>
          </p:nvSpPr>
          <p:spPr bwMode="auto">
            <a:xfrm>
              <a:off x="2748812" y="2141826"/>
              <a:ext cx="938306" cy="785460"/>
            </a:xfrm>
            <a:custGeom>
              <a:avLst/>
              <a:gdLst>
                <a:gd name="T0" fmla="*/ 1990 w 1990"/>
                <a:gd name="T1" fmla="*/ 220 h 1665"/>
                <a:gd name="T2" fmla="*/ 1278 w 1990"/>
                <a:gd name="T3" fmla="*/ 150 h 1665"/>
                <a:gd name="T4" fmla="*/ 223 w 1990"/>
                <a:gd name="T5" fmla="*/ 0 h 1665"/>
                <a:gd name="T6" fmla="*/ 0 w 1990"/>
                <a:gd name="T7" fmla="*/ 1451 h 1665"/>
                <a:gd name="T8" fmla="*/ 1873 w 1990"/>
                <a:gd name="T9" fmla="*/ 1665 h 1665"/>
                <a:gd name="T10" fmla="*/ 1990 w 1990"/>
                <a:gd name="T11" fmla="*/ 220 h 1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90" h="1665">
                  <a:moveTo>
                    <a:pt x="1990" y="220"/>
                  </a:moveTo>
                  <a:lnTo>
                    <a:pt x="1278" y="150"/>
                  </a:lnTo>
                  <a:lnTo>
                    <a:pt x="223" y="0"/>
                  </a:lnTo>
                  <a:lnTo>
                    <a:pt x="0" y="1451"/>
                  </a:lnTo>
                  <a:lnTo>
                    <a:pt x="1873" y="1665"/>
                  </a:lnTo>
                  <a:lnTo>
                    <a:pt x="1990" y="22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1"/>
            <p:cNvSpPr>
              <a:spLocks/>
            </p:cNvSpPr>
            <p:nvPr/>
          </p:nvSpPr>
          <p:spPr bwMode="auto">
            <a:xfrm>
              <a:off x="1987412" y="3422621"/>
              <a:ext cx="918492" cy="1078415"/>
            </a:xfrm>
            <a:custGeom>
              <a:avLst/>
              <a:gdLst>
                <a:gd name="T0" fmla="*/ 121 w 1947"/>
                <a:gd name="T1" fmla="*/ 1255 h 2286"/>
                <a:gd name="T2" fmla="*/ 85 w 1947"/>
                <a:gd name="T3" fmla="*/ 1264 h 2286"/>
                <a:gd name="T4" fmla="*/ 85 w 1947"/>
                <a:gd name="T5" fmla="*/ 1359 h 2286"/>
                <a:gd name="T6" fmla="*/ 77 w 1947"/>
                <a:gd name="T7" fmla="*/ 1390 h 2286"/>
                <a:gd name="T8" fmla="*/ 85 w 1947"/>
                <a:gd name="T9" fmla="*/ 1403 h 2286"/>
                <a:gd name="T10" fmla="*/ 145 w 1947"/>
                <a:gd name="T11" fmla="*/ 1414 h 2286"/>
                <a:gd name="T12" fmla="*/ 135 w 1947"/>
                <a:gd name="T13" fmla="*/ 1455 h 2286"/>
                <a:gd name="T14" fmla="*/ 112 w 1947"/>
                <a:gd name="T15" fmla="*/ 1492 h 2286"/>
                <a:gd name="T16" fmla="*/ 51 w 1947"/>
                <a:gd name="T17" fmla="*/ 1508 h 2286"/>
                <a:gd name="T18" fmla="*/ 7 w 1947"/>
                <a:gd name="T19" fmla="*/ 1542 h 2286"/>
                <a:gd name="T20" fmla="*/ 0 w 1947"/>
                <a:gd name="T21" fmla="*/ 1566 h 2286"/>
                <a:gd name="T22" fmla="*/ 7 w 1947"/>
                <a:gd name="T23" fmla="*/ 1583 h 2286"/>
                <a:gd name="T24" fmla="*/ 1029 w 1947"/>
                <a:gd name="T25" fmla="*/ 2187 h 2286"/>
                <a:gd name="T26" fmla="*/ 1668 w 1947"/>
                <a:gd name="T27" fmla="*/ 2286 h 2286"/>
                <a:gd name="T28" fmla="*/ 1947 w 1947"/>
                <a:gd name="T29" fmla="*/ 244 h 2286"/>
                <a:gd name="T30" fmla="*/ 535 w 1947"/>
                <a:gd name="T31" fmla="*/ 0 h 2286"/>
                <a:gd name="T32" fmla="*/ 488 w 1947"/>
                <a:gd name="T33" fmla="*/ 299 h 2286"/>
                <a:gd name="T34" fmla="*/ 451 w 1947"/>
                <a:gd name="T35" fmla="*/ 349 h 2286"/>
                <a:gd name="T36" fmla="*/ 411 w 1947"/>
                <a:gd name="T37" fmla="*/ 349 h 2286"/>
                <a:gd name="T38" fmla="*/ 391 w 1947"/>
                <a:gd name="T39" fmla="*/ 305 h 2286"/>
                <a:gd name="T40" fmla="*/ 347 w 1947"/>
                <a:gd name="T41" fmla="*/ 299 h 2286"/>
                <a:gd name="T42" fmla="*/ 330 w 1947"/>
                <a:gd name="T43" fmla="*/ 278 h 2286"/>
                <a:gd name="T44" fmla="*/ 317 w 1947"/>
                <a:gd name="T45" fmla="*/ 278 h 2286"/>
                <a:gd name="T46" fmla="*/ 270 w 1947"/>
                <a:gd name="T47" fmla="*/ 305 h 2286"/>
                <a:gd name="T48" fmla="*/ 270 w 1947"/>
                <a:gd name="T49" fmla="*/ 421 h 2286"/>
                <a:gd name="T50" fmla="*/ 266 w 1947"/>
                <a:gd name="T51" fmla="*/ 447 h 2286"/>
                <a:gd name="T52" fmla="*/ 256 w 1947"/>
                <a:gd name="T53" fmla="*/ 655 h 2286"/>
                <a:gd name="T54" fmla="*/ 229 w 1947"/>
                <a:gd name="T55" fmla="*/ 688 h 2286"/>
                <a:gd name="T56" fmla="*/ 223 w 1947"/>
                <a:gd name="T57" fmla="*/ 746 h 2286"/>
                <a:gd name="T58" fmla="*/ 266 w 1947"/>
                <a:gd name="T59" fmla="*/ 824 h 2286"/>
                <a:gd name="T60" fmla="*/ 286 w 1947"/>
                <a:gd name="T61" fmla="*/ 922 h 2286"/>
                <a:gd name="T62" fmla="*/ 300 w 1947"/>
                <a:gd name="T63" fmla="*/ 939 h 2286"/>
                <a:gd name="T64" fmla="*/ 317 w 1947"/>
                <a:gd name="T65" fmla="*/ 949 h 2286"/>
                <a:gd name="T66" fmla="*/ 313 w 1947"/>
                <a:gd name="T67" fmla="*/ 986 h 2286"/>
                <a:gd name="T68" fmla="*/ 286 w 1947"/>
                <a:gd name="T69" fmla="*/ 1007 h 2286"/>
                <a:gd name="T70" fmla="*/ 232 w 1947"/>
                <a:gd name="T71" fmla="*/ 1034 h 2286"/>
                <a:gd name="T72" fmla="*/ 199 w 1947"/>
                <a:gd name="T73" fmla="*/ 1068 h 2286"/>
                <a:gd name="T74" fmla="*/ 176 w 1947"/>
                <a:gd name="T75" fmla="*/ 1128 h 2286"/>
                <a:gd name="T76" fmla="*/ 165 w 1947"/>
                <a:gd name="T77" fmla="*/ 1210 h 2286"/>
                <a:gd name="T78" fmla="*/ 121 w 1947"/>
                <a:gd name="T79" fmla="*/ 1255 h 2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947" h="2286">
                  <a:moveTo>
                    <a:pt x="121" y="1255"/>
                  </a:moveTo>
                  <a:lnTo>
                    <a:pt x="85" y="1264"/>
                  </a:lnTo>
                  <a:lnTo>
                    <a:pt x="85" y="1359"/>
                  </a:lnTo>
                  <a:lnTo>
                    <a:pt x="77" y="1390"/>
                  </a:lnTo>
                  <a:lnTo>
                    <a:pt x="85" y="1403"/>
                  </a:lnTo>
                  <a:lnTo>
                    <a:pt x="145" y="1414"/>
                  </a:lnTo>
                  <a:lnTo>
                    <a:pt x="135" y="1455"/>
                  </a:lnTo>
                  <a:lnTo>
                    <a:pt x="112" y="1492"/>
                  </a:lnTo>
                  <a:lnTo>
                    <a:pt x="51" y="1508"/>
                  </a:lnTo>
                  <a:lnTo>
                    <a:pt x="7" y="1542"/>
                  </a:lnTo>
                  <a:lnTo>
                    <a:pt x="0" y="1566"/>
                  </a:lnTo>
                  <a:lnTo>
                    <a:pt x="7" y="1583"/>
                  </a:lnTo>
                  <a:lnTo>
                    <a:pt x="1029" y="2187"/>
                  </a:lnTo>
                  <a:lnTo>
                    <a:pt x="1668" y="2286"/>
                  </a:lnTo>
                  <a:lnTo>
                    <a:pt x="1947" y="244"/>
                  </a:lnTo>
                  <a:lnTo>
                    <a:pt x="535" y="0"/>
                  </a:lnTo>
                  <a:lnTo>
                    <a:pt x="488" y="299"/>
                  </a:lnTo>
                  <a:lnTo>
                    <a:pt x="451" y="349"/>
                  </a:lnTo>
                  <a:lnTo>
                    <a:pt x="411" y="349"/>
                  </a:lnTo>
                  <a:lnTo>
                    <a:pt x="391" y="305"/>
                  </a:lnTo>
                  <a:lnTo>
                    <a:pt x="347" y="299"/>
                  </a:lnTo>
                  <a:lnTo>
                    <a:pt x="330" y="278"/>
                  </a:lnTo>
                  <a:lnTo>
                    <a:pt x="317" y="278"/>
                  </a:lnTo>
                  <a:lnTo>
                    <a:pt x="270" y="305"/>
                  </a:lnTo>
                  <a:lnTo>
                    <a:pt x="270" y="421"/>
                  </a:lnTo>
                  <a:lnTo>
                    <a:pt x="266" y="447"/>
                  </a:lnTo>
                  <a:lnTo>
                    <a:pt x="256" y="655"/>
                  </a:lnTo>
                  <a:lnTo>
                    <a:pt x="229" y="688"/>
                  </a:lnTo>
                  <a:lnTo>
                    <a:pt x="223" y="746"/>
                  </a:lnTo>
                  <a:lnTo>
                    <a:pt x="266" y="824"/>
                  </a:lnTo>
                  <a:lnTo>
                    <a:pt x="286" y="922"/>
                  </a:lnTo>
                  <a:lnTo>
                    <a:pt x="300" y="939"/>
                  </a:lnTo>
                  <a:lnTo>
                    <a:pt x="317" y="949"/>
                  </a:lnTo>
                  <a:lnTo>
                    <a:pt x="313" y="986"/>
                  </a:lnTo>
                  <a:lnTo>
                    <a:pt x="286" y="1007"/>
                  </a:lnTo>
                  <a:lnTo>
                    <a:pt x="232" y="1034"/>
                  </a:lnTo>
                  <a:lnTo>
                    <a:pt x="199" y="1068"/>
                  </a:lnTo>
                  <a:lnTo>
                    <a:pt x="176" y="1128"/>
                  </a:lnTo>
                  <a:lnTo>
                    <a:pt x="165" y="1210"/>
                  </a:lnTo>
                  <a:lnTo>
                    <a:pt x="121" y="125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73"/>
            <p:cNvSpPr>
              <a:spLocks/>
            </p:cNvSpPr>
            <p:nvPr/>
          </p:nvSpPr>
          <p:spPr bwMode="auto">
            <a:xfrm>
              <a:off x="2905904" y="2859355"/>
              <a:ext cx="983593" cy="771308"/>
            </a:xfrm>
            <a:custGeom>
              <a:avLst/>
              <a:gdLst>
                <a:gd name="T0" fmla="*/ 1166 w 2085"/>
                <a:gd name="T1" fmla="*/ 1579 h 1634"/>
                <a:gd name="T2" fmla="*/ 1991 w 2085"/>
                <a:gd name="T3" fmla="*/ 1634 h 1634"/>
                <a:gd name="T4" fmla="*/ 2085 w 2085"/>
                <a:gd name="T5" fmla="*/ 186 h 1634"/>
                <a:gd name="T6" fmla="*/ 192 w 2085"/>
                <a:gd name="T7" fmla="*/ 0 h 1634"/>
                <a:gd name="T8" fmla="*/ 0 w 2085"/>
                <a:gd name="T9" fmla="*/ 1437 h 1634"/>
                <a:gd name="T10" fmla="*/ 1166 w 2085"/>
                <a:gd name="T11" fmla="*/ 1579 h 1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5" h="1634">
                  <a:moveTo>
                    <a:pt x="1166" y="1579"/>
                  </a:moveTo>
                  <a:lnTo>
                    <a:pt x="1991" y="1634"/>
                  </a:lnTo>
                  <a:lnTo>
                    <a:pt x="2085" y="186"/>
                  </a:lnTo>
                  <a:lnTo>
                    <a:pt x="192" y="0"/>
                  </a:lnTo>
                  <a:lnTo>
                    <a:pt x="0" y="1437"/>
                  </a:lnTo>
                  <a:lnTo>
                    <a:pt x="1166" y="1579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b="1" dirty="0"/>
            </a:p>
          </p:txBody>
        </p:sp>
        <p:sp>
          <p:nvSpPr>
            <p:cNvPr id="24" name="Freeform 75"/>
            <p:cNvSpPr>
              <a:spLocks/>
            </p:cNvSpPr>
            <p:nvPr/>
          </p:nvSpPr>
          <p:spPr bwMode="auto">
            <a:xfrm>
              <a:off x="3664474" y="2082386"/>
              <a:ext cx="939721" cy="629784"/>
            </a:xfrm>
            <a:custGeom>
              <a:avLst/>
              <a:gdLst>
                <a:gd name="T0" fmla="*/ 88 w 1990"/>
                <a:gd name="T1" fmla="*/ 0 h 1336"/>
                <a:gd name="T2" fmla="*/ 74 w 1990"/>
                <a:gd name="T3" fmla="*/ 88 h 1336"/>
                <a:gd name="T4" fmla="*/ 0 w 1990"/>
                <a:gd name="T5" fmla="*/ 1064 h 1336"/>
                <a:gd name="T6" fmla="*/ 1440 w 1990"/>
                <a:gd name="T7" fmla="*/ 1132 h 1336"/>
                <a:gd name="T8" fmla="*/ 1473 w 1990"/>
                <a:gd name="T9" fmla="*/ 1170 h 1336"/>
                <a:gd name="T10" fmla="*/ 1551 w 1990"/>
                <a:gd name="T11" fmla="*/ 1217 h 1336"/>
                <a:gd name="T12" fmla="*/ 1571 w 1990"/>
                <a:gd name="T13" fmla="*/ 1234 h 1336"/>
                <a:gd name="T14" fmla="*/ 1642 w 1990"/>
                <a:gd name="T15" fmla="*/ 1210 h 1336"/>
                <a:gd name="T16" fmla="*/ 1749 w 1990"/>
                <a:gd name="T17" fmla="*/ 1200 h 1336"/>
                <a:gd name="T18" fmla="*/ 1779 w 1990"/>
                <a:gd name="T19" fmla="*/ 1220 h 1336"/>
                <a:gd name="T20" fmla="*/ 1860 w 1990"/>
                <a:gd name="T21" fmla="*/ 1247 h 1336"/>
                <a:gd name="T22" fmla="*/ 1910 w 1990"/>
                <a:gd name="T23" fmla="*/ 1275 h 1336"/>
                <a:gd name="T24" fmla="*/ 1917 w 1990"/>
                <a:gd name="T25" fmla="*/ 1301 h 1336"/>
                <a:gd name="T26" fmla="*/ 1934 w 1990"/>
                <a:gd name="T27" fmla="*/ 1336 h 1336"/>
                <a:gd name="T28" fmla="*/ 1960 w 1990"/>
                <a:gd name="T29" fmla="*/ 1336 h 1336"/>
                <a:gd name="T30" fmla="*/ 1984 w 1990"/>
                <a:gd name="T31" fmla="*/ 1332 h 1336"/>
                <a:gd name="T32" fmla="*/ 1940 w 1990"/>
                <a:gd name="T33" fmla="*/ 1251 h 1336"/>
                <a:gd name="T34" fmla="*/ 1971 w 1990"/>
                <a:gd name="T35" fmla="*/ 1179 h 1336"/>
                <a:gd name="T36" fmla="*/ 1990 w 1990"/>
                <a:gd name="T37" fmla="*/ 1084 h 1336"/>
                <a:gd name="T38" fmla="*/ 1948 w 1990"/>
                <a:gd name="T39" fmla="*/ 1051 h 1336"/>
                <a:gd name="T40" fmla="*/ 1940 w 1990"/>
                <a:gd name="T41" fmla="*/ 1006 h 1336"/>
                <a:gd name="T42" fmla="*/ 1954 w 1990"/>
                <a:gd name="T43" fmla="*/ 966 h 1336"/>
                <a:gd name="T44" fmla="*/ 1984 w 1990"/>
                <a:gd name="T45" fmla="*/ 966 h 1336"/>
                <a:gd name="T46" fmla="*/ 1987 w 1990"/>
                <a:gd name="T47" fmla="*/ 356 h 1336"/>
                <a:gd name="T48" fmla="*/ 1981 w 1990"/>
                <a:gd name="T49" fmla="*/ 305 h 1336"/>
                <a:gd name="T50" fmla="*/ 1913 w 1990"/>
                <a:gd name="T51" fmla="*/ 250 h 1336"/>
                <a:gd name="T52" fmla="*/ 1896 w 1990"/>
                <a:gd name="T53" fmla="*/ 217 h 1336"/>
                <a:gd name="T54" fmla="*/ 1896 w 1990"/>
                <a:gd name="T55" fmla="*/ 192 h 1336"/>
                <a:gd name="T56" fmla="*/ 1931 w 1990"/>
                <a:gd name="T57" fmla="*/ 166 h 1336"/>
                <a:gd name="T58" fmla="*/ 1951 w 1990"/>
                <a:gd name="T59" fmla="*/ 142 h 1336"/>
                <a:gd name="T60" fmla="*/ 1957 w 1990"/>
                <a:gd name="T61" fmla="*/ 91 h 1336"/>
                <a:gd name="T62" fmla="*/ 1005 w 1990"/>
                <a:gd name="T63" fmla="*/ 64 h 1336"/>
                <a:gd name="T64" fmla="*/ 88 w 1990"/>
                <a:gd name="T65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990" h="1336">
                  <a:moveTo>
                    <a:pt x="88" y="0"/>
                  </a:moveTo>
                  <a:lnTo>
                    <a:pt x="74" y="88"/>
                  </a:lnTo>
                  <a:lnTo>
                    <a:pt x="0" y="1064"/>
                  </a:lnTo>
                  <a:lnTo>
                    <a:pt x="1440" y="1132"/>
                  </a:lnTo>
                  <a:lnTo>
                    <a:pt x="1473" y="1170"/>
                  </a:lnTo>
                  <a:lnTo>
                    <a:pt x="1551" y="1217"/>
                  </a:lnTo>
                  <a:lnTo>
                    <a:pt x="1571" y="1234"/>
                  </a:lnTo>
                  <a:lnTo>
                    <a:pt x="1642" y="1210"/>
                  </a:lnTo>
                  <a:lnTo>
                    <a:pt x="1749" y="1200"/>
                  </a:lnTo>
                  <a:lnTo>
                    <a:pt x="1779" y="1220"/>
                  </a:lnTo>
                  <a:lnTo>
                    <a:pt x="1860" y="1247"/>
                  </a:lnTo>
                  <a:lnTo>
                    <a:pt x="1910" y="1275"/>
                  </a:lnTo>
                  <a:lnTo>
                    <a:pt x="1917" y="1301"/>
                  </a:lnTo>
                  <a:lnTo>
                    <a:pt x="1934" y="1336"/>
                  </a:lnTo>
                  <a:lnTo>
                    <a:pt x="1960" y="1336"/>
                  </a:lnTo>
                  <a:lnTo>
                    <a:pt x="1984" y="1332"/>
                  </a:lnTo>
                  <a:lnTo>
                    <a:pt x="1940" y="1251"/>
                  </a:lnTo>
                  <a:lnTo>
                    <a:pt x="1971" y="1179"/>
                  </a:lnTo>
                  <a:lnTo>
                    <a:pt x="1990" y="1084"/>
                  </a:lnTo>
                  <a:lnTo>
                    <a:pt x="1948" y="1051"/>
                  </a:lnTo>
                  <a:lnTo>
                    <a:pt x="1940" y="1006"/>
                  </a:lnTo>
                  <a:lnTo>
                    <a:pt x="1954" y="966"/>
                  </a:lnTo>
                  <a:lnTo>
                    <a:pt x="1984" y="966"/>
                  </a:lnTo>
                  <a:lnTo>
                    <a:pt x="1987" y="356"/>
                  </a:lnTo>
                  <a:lnTo>
                    <a:pt x="1981" y="305"/>
                  </a:lnTo>
                  <a:lnTo>
                    <a:pt x="1913" y="250"/>
                  </a:lnTo>
                  <a:lnTo>
                    <a:pt x="1896" y="217"/>
                  </a:lnTo>
                  <a:lnTo>
                    <a:pt x="1896" y="192"/>
                  </a:lnTo>
                  <a:lnTo>
                    <a:pt x="1931" y="166"/>
                  </a:lnTo>
                  <a:lnTo>
                    <a:pt x="1951" y="142"/>
                  </a:lnTo>
                  <a:lnTo>
                    <a:pt x="1957" y="91"/>
                  </a:lnTo>
                  <a:lnTo>
                    <a:pt x="1005" y="64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77"/>
            <p:cNvSpPr>
              <a:spLocks/>
            </p:cNvSpPr>
            <p:nvPr/>
          </p:nvSpPr>
          <p:spPr bwMode="auto">
            <a:xfrm>
              <a:off x="4516450" y="1538933"/>
              <a:ext cx="884526" cy="999162"/>
            </a:xfrm>
            <a:custGeom>
              <a:avLst/>
              <a:gdLst>
                <a:gd name="T0" fmla="*/ 1432 w 1873"/>
                <a:gd name="T1" fmla="*/ 450 h 2119"/>
                <a:gd name="T2" fmla="*/ 1338 w 1873"/>
                <a:gd name="T3" fmla="*/ 434 h 2119"/>
                <a:gd name="T4" fmla="*/ 1318 w 1873"/>
                <a:gd name="T5" fmla="*/ 397 h 2119"/>
                <a:gd name="T6" fmla="*/ 1268 w 1873"/>
                <a:gd name="T7" fmla="*/ 383 h 2119"/>
                <a:gd name="T8" fmla="*/ 1234 w 1873"/>
                <a:gd name="T9" fmla="*/ 342 h 2119"/>
                <a:gd name="T10" fmla="*/ 1186 w 1873"/>
                <a:gd name="T11" fmla="*/ 352 h 2119"/>
                <a:gd name="T12" fmla="*/ 1039 w 1873"/>
                <a:gd name="T13" fmla="*/ 271 h 2119"/>
                <a:gd name="T14" fmla="*/ 968 w 1873"/>
                <a:gd name="T15" fmla="*/ 255 h 2119"/>
                <a:gd name="T16" fmla="*/ 912 w 1873"/>
                <a:gd name="T17" fmla="*/ 285 h 2119"/>
                <a:gd name="T18" fmla="*/ 827 w 1873"/>
                <a:gd name="T19" fmla="*/ 305 h 2119"/>
                <a:gd name="T20" fmla="*/ 723 w 1873"/>
                <a:gd name="T21" fmla="*/ 264 h 2119"/>
                <a:gd name="T22" fmla="*/ 642 w 1873"/>
                <a:gd name="T23" fmla="*/ 241 h 2119"/>
                <a:gd name="T24" fmla="*/ 578 w 1873"/>
                <a:gd name="T25" fmla="*/ 24 h 2119"/>
                <a:gd name="T26" fmla="*/ 498 w 1873"/>
                <a:gd name="T27" fmla="*/ 3 h 2119"/>
                <a:gd name="T28" fmla="*/ 0 w 1873"/>
                <a:gd name="T29" fmla="*/ 139 h 2119"/>
                <a:gd name="T30" fmla="*/ 20 w 1873"/>
                <a:gd name="T31" fmla="*/ 291 h 2119"/>
                <a:gd name="T32" fmla="*/ 43 w 1873"/>
                <a:gd name="T33" fmla="*/ 542 h 2119"/>
                <a:gd name="T34" fmla="*/ 111 w 1873"/>
                <a:gd name="T35" fmla="*/ 983 h 2119"/>
                <a:gd name="T36" fmla="*/ 151 w 1873"/>
                <a:gd name="T37" fmla="*/ 1244 h 2119"/>
                <a:gd name="T38" fmla="*/ 125 w 1873"/>
                <a:gd name="T39" fmla="*/ 1319 h 2119"/>
                <a:gd name="T40" fmla="*/ 90 w 1873"/>
                <a:gd name="T41" fmla="*/ 1370 h 2119"/>
                <a:gd name="T42" fmla="*/ 175 w 1873"/>
                <a:gd name="T43" fmla="*/ 1458 h 2119"/>
                <a:gd name="T44" fmla="*/ 178 w 1873"/>
                <a:gd name="T45" fmla="*/ 2119 h 2119"/>
                <a:gd name="T46" fmla="*/ 1523 w 1873"/>
                <a:gd name="T47" fmla="*/ 1973 h 2119"/>
                <a:gd name="T48" fmla="*/ 1375 w 1873"/>
                <a:gd name="T49" fmla="*/ 1861 h 2119"/>
                <a:gd name="T50" fmla="*/ 1257 w 1873"/>
                <a:gd name="T51" fmla="*/ 1756 h 2119"/>
                <a:gd name="T52" fmla="*/ 1170 w 1873"/>
                <a:gd name="T53" fmla="*/ 1706 h 2119"/>
                <a:gd name="T54" fmla="*/ 1113 w 1873"/>
                <a:gd name="T55" fmla="*/ 1484 h 2119"/>
                <a:gd name="T56" fmla="*/ 1133 w 1873"/>
                <a:gd name="T57" fmla="*/ 1380 h 2119"/>
                <a:gd name="T58" fmla="*/ 1083 w 1873"/>
                <a:gd name="T59" fmla="*/ 1339 h 2119"/>
                <a:gd name="T60" fmla="*/ 1207 w 1873"/>
                <a:gd name="T61" fmla="*/ 1180 h 2119"/>
                <a:gd name="T62" fmla="*/ 1230 w 1873"/>
                <a:gd name="T63" fmla="*/ 970 h 2119"/>
                <a:gd name="T64" fmla="*/ 1265 w 1873"/>
                <a:gd name="T65" fmla="*/ 915 h 2119"/>
                <a:gd name="T66" fmla="*/ 1342 w 1873"/>
                <a:gd name="T67" fmla="*/ 864 h 2119"/>
                <a:gd name="T68" fmla="*/ 1445 w 1873"/>
                <a:gd name="T69" fmla="*/ 766 h 2119"/>
                <a:gd name="T70" fmla="*/ 1520 w 1873"/>
                <a:gd name="T71" fmla="*/ 644 h 2119"/>
                <a:gd name="T72" fmla="*/ 1866 w 1873"/>
                <a:gd name="T73" fmla="*/ 471 h 2119"/>
                <a:gd name="T74" fmla="*/ 1802 w 1873"/>
                <a:gd name="T75" fmla="*/ 441 h 2119"/>
                <a:gd name="T76" fmla="*/ 1779 w 1873"/>
                <a:gd name="T77" fmla="*/ 458 h 2119"/>
                <a:gd name="T78" fmla="*/ 1604 w 1873"/>
                <a:gd name="T79" fmla="*/ 414 h 2119"/>
                <a:gd name="T80" fmla="*/ 1574 w 1873"/>
                <a:gd name="T81" fmla="*/ 427 h 2119"/>
                <a:gd name="T82" fmla="*/ 1509 w 1873"/>
                <a:gd name="T83" fmla="*/ 383 h 2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73" h="2119">
                  <a:moveTo>
                    <a:pt x="1459" y="437"/>
                  </a:moveTo>
                  <a:lnTo>
                    <a:pt x="1432" y="450"/>
                  </a:lnTo>
                  <a:lnTo>
                    <a:pt x="1379" y="450"/>
                  </a:lnTo>
                  <a:lnTo>
                    <a:pt x="1338" y="434"/>
                  </a:lnTo>
                  <a:lnTo>
                    <a:pt x="1338" y="400"/>
                  </a:lnTo>
                  <a:lnTo>
                    <a:pt x="1318" y="397"/>
                  </a:lnTo>
                  <a:lnTo>
                    <a:pt x="1312" y="403"/>
                  </a:lnTo>
                  <a:lnTo>
                    <a:pt x="1268" y="383"/>
                  </a:lnTo>
                  <a:lnTo>
                    <a:pt x="1257" y="336"/>
                  </a:lnTo>
                  <a:lnTo>
                    <a:pt x="1234" y="342"/>
                  </a:lnTo>
                  <a:lnTo>
                    <a:pt x="1227" y="359"/>
                  </a:lnTo>
                  <a:lnTo>
                    <a:pt x="1186" y="352"/>
                  </a:lnTo>
                  <a:lnTo>
                    <a:pt x="1100" y="311"/>
                  </a:lnTo>
                  <a:lnTo>
                    <a:pt x="1039" y="271"/>
                  </a:lnTo>
                  <a:lnTo>
                    <a:pt x="992" y="271"/>
                  </a:lnTo>
                  <a:lnTo>
                    <a:pt x="968" y="255"/>
                  </a:lnTo>
                  <a:lnTo>
                    <a:pt x="931" y="264"/>
                  </a:lnTo>
                  <a:lnTo>
                    <a:pt x="912" y="285"/>
                  </a:lnTo>
                  <a:lnTo>
                    <a:pt x="907" y="305"/>
                  </a:lnTo>
                  <a:lnTo>
                    <a:pt x="827" y="305"/>
                  </a:lnTo>
                  <a:lnTo>
                    <a:pt x="827" y="271"/>
                  </a:lnTo>
                  <a:lnTo>
                    <a:pt x="723" y="264"/>
                  </a:lnTo>
                  <a:lnTo>
                    <a:pt x="719" y="241"/>
                  </a:lnTo>
                  <a:lnTo>
                    <a:pt x="642" y="241"/>
                  </a:lnTo>
                  <a:lnTo>
                    <a:pt x="615" y="213"/>
                  </a:lnTo>
                  <a:lnTo>
                    <a:pt x="578" y="24"/>
                  </a:lnTo>
                  <a:lnTo>
                    <a:pt x="507" y="0"/>
                  </a:lnTo>
                  <a:lnTo>
                    <a:pt x="498" y="3"/>
                  </a:lnTo>
                  <a:lnTo>
                    <a:pt x="491" y="139"/>
                  </a:lnTo>
                  <a:lnTo>
                    <a:pt x="0" y="139"/>
                  </a:lnTo>
                  <a:lnTo>
                    <a:pt x="30" y="227"/>
                  </a:lnTo>
                  <a:lnTo>
                    <a:pt x="20" y="291"/>
                  </a:lnTo>
                  <a:lnTo>
                    <a:pt x="20" y="461"/>
                  </a:lnTo>
                  <a:lnTo>
                    <a:pt x="43" y="542"/>
                  </a:lnTo>
                  <a:lnTo>
                    <a:pt x="74" y="600"/>
                  </a:lnTo>
                  <a:lnTo>
                    <a:pt x="111" y="983"/>
                  </a:lnTo>
                  <a:lnTo>
                    <a:pt x="142" y="1105"/>
                  </a:lnTo>
                  <a:lnTo>
                    <a:pt x="151" y="1244"/>
                  </a:lnTo>
                  <a:lnTo>
                    <a:pt x="145" y="1298"/>
                  </a:lnTo>
                  <a:lnTo>
                    <a:pt x="125" y="1319"/>
                  </a:lnTo>
                  <a:lnTo>
                    <a:pt x="90" y="1345"/>
                  </a:lnTo>
                  <a:lnTo>
                    <a:pt x="90" y="1370"/>
                  </a:lnTo>
                  <a:lnTo>
                    <a:pt x="107" y="1403"/>
                  </a:lnTo>
                  <a:lnTo>
                    <a:pt x="175" y="1458"/>
                  </a:lnTo>
                  <a:lnTo>
                    <a:pt x="181" y="1509"/>
                  </a:lnTo>
                  <a:lnTo>
                    <a:pt x="178" y="2119"/>
                  </a:lnTo>
                  <a:lnTo>
                    <a:pt x="1539" y="2095"/>
                  </a:lnTo>
                  <a:lnTo>
                    <a:pt x="1523" y="1973"/>
                  </a:lnTo>
                  <a:lnTo>
                    <a:pt x="1489" y="1929"/>
                  </a:lnTo>
                  <a:lnTo>
                    <a:pt x="1375" y="1861"/>
                  </a:lnTo>
                  <a:lnTo>
                    <a:pt x="1312" y="1767"/>
                  </a:lnTo>
                  <a:lnTo>
                    <a:pt x="1257" y="1756"/>
                  </a:lnTo>
                  <a:lnTo>
                    <a:pt x="1227" y="1706"/>
                  </a:lnTo>
                  <a:lnTo>
                    <a:pt x="1170" y="1706"/>
                  </a:lnTo>
                  <a:lnTo>
                    <a:pt x="1123" y="1654"/>
                  </a:lnTo>
                  <a:lnTo>
                    <a:pt x="1113" y="1484"/>
                  </a:lnTo>
                  <a:lnTo>
                    <a:pt x="1143" y="1431"/>
                  </a:lnTo>
                  <a:lnTo>
                    <a:pt x="1133" y="1380"/>
                  </a:lnTo>
                  <a:lnTo>
                    <a:pt x="1092" y="1345"/>
                  </a:lnTo>
                  <a:lnTo>
                    <a:pt x="1083" y="1339"/>
                  </a:lnTo>
                  <a:lnTo>
                    <a:pt x="1123" y="1244"/>
                  </a:lnTo>
                  <a:lnTo>
                    <a:pt x="1207" y="1180"/>
                  </a:lnTo>
                  <a:lnTo>
                    <a:pt x="1227" y="1153"/>
                  </a:lnTo>
                  <a:lnTo>
                    <a:pt x="1230" y="970"/>
                  </a:lnTo>
                  <a:lnTo>
                    <a:pt x="1274" y="925"/>
                  </a:lnTo>
                  <a:lnTo>
                    <a:pt x="1265" y="915"/>
                  </a:lnTo>
                  <a:lnTo>
                    <a:pt x="1318" y="864"/>
                  </a:lnTo>
                  <a:lnTo>
                    <a:pt x="1342" y="864"/>
                  </a:lnTo>
                  <a:lnTo>
                    <a:pt x="1415" y="780"/>
                  </a:lnTo>
                  <a:lnTo>
                    <a:pt x="1445" y="766"/>
                  </a:lnTo>
                  <a:lnTo>
                    <a:pt x="1479" y="702"/>
                  </a:lnTo>
                  <a:lnTo>
                    <a:pt x="1520" y="644"/>
                  </a:lnTo>
                  <a:lnTo>
                    <a:pt x="1570" y="600"/>
                  </a:lnTo>
                  <a:lnTo>
                    <a:pt x="1866" y="471"/>
                  </a:lnTo>
                  <a:lnTo>
                    <a:pt x="1873" y="434"/>
                  </a:lnTo>
                  <a:lnTo>
                    <a:pt x="1802" y="441"/>
                  </a:lnTo>
                  <a:lnTo>
                    <a:pt x="1792" y="458"/>
                  </a:lnTo>
                  <a:lnTo>
                    <a:pt x="1779" y="458"/>
                  </a:lnTo>
                  <a:lnTo>
                    <a:pt x="1752" y="406"/>
                  </a:lnTo>
                  <a:lnTo>
                    <a:pt x="1604" y="414"/>
                  </a:lnTo>
                  <a:lnTo>
                    <a:pt x="1591" y="427"/>
                  </a:lnTo>
                  <a:lnTo>
                    <a:pt x="1574" y="427"/>
                  </a:lnTo>
                  <a:lnTo>
                    <a:pt x="1553" y="377"/>
                  </a:lnTo>
                  <a:lnTo>
                    <a:pt x="1509" y="383"/>
                  </a:lnTo>
                  <a:lnTo>
                    <a:pt x="1459" y="437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79"/>
            <p:cNvSpPr>
              <a:spLocks/>
            </p:cNvSpPr>
            <p:nvPr/>
          </p:nvSpPr>
          <p:spPr bwMode="auto">
            <a:xfrm>
              <a:off x="5027353" y="1933786"/>
              <a:ext cx="707621" cy="754325"/>
            </a:xfrm>
            <a:custGeom>
              <a:avLst/>
              <a:gdLst>
                <a:gd name="T0" fmla="*/ 147 w 1499"/>
                <a:gd name="T1" fmla="*/ 133 h 1600"/>
                <a:gd name="T2" fmla="*/ 124 w 1499"/>
                <a:gd name="T3" fmla="*/ 343 h 1600"/>
                <a:gd name="T4" fmla="*/ 0 w 1499"/>
                <a:gd name="T5" fmla="*/ 502 h 1600"/>
                <a:gd name="T6" fmla="*/ 50 w 1499"/>
                <a:gd name="T7" fmla="*/ 543 h 1600"/>
                <a:gd name="T8" fmla="*/ 30 w 1499"/>
                <a:gd name="T9" fmla="*/ 647 h 1600"/>
                <a:gd name="T10" fmla="*/ 87 w 1499"/>
                <a:gd name="T11" fmla="*/ 869 h 1600"/>
                <a:gd name="T12" fmla="*/ 174 w 1499"/>
                <a:gd name="T13" fmla="*/ 919 h 1600"/>
                <a:gd name="T14" fmla="*/ 292 w 1499"/>
                <a:gd name="T15" fmla="*/ 1024 h 1600"/>
                <a:gd name="T16" fmla="*/ 440 w 1499"/>
                <a:gd name="T17" fmla="*/ 1136 h 1600"/>
                <a:gd name="T18" fmla="*/ 508 w 1499"/>
                <a:gd name="T19" fmla="*/ 1339 h 1600"/>
                <a:gd name="T20" fmla="*/ 477 w 1499"/>
                <a:gd name="T21" fmla="*/ 1417 h 1600"/>
                <a:gd name="T22" fmla="*/ 521 w 1499"/>
                <a:gd name="T23" fmla="*/ 1533 h 1600"/>
                <a:gd name="T24" fmla="*/ 611 w 1499"/>
                <a:gd name="T25" fmla="*/ 1560 h 1600"/>
                <a:gd name="T26" fmla="*/ 1378 w 1499"/>
                <a:gd name="T27" fmla="*/ 1556 h 1600"/>
                <a:gd name="T28" fmla="*/ 1351 w 1499"/>
                <a:gd name="T29" fmla="*/ 1411 h 1600"/>
                <a:gd name="T30" fmla="*/ 1325 w 1499"/>
                <a:gd name="T31" fmla="*/ 1272 h 1600"/>
                <a:gd name="T32" fmla="*/ 1378 w 1499"/>
                <a:gd name="T33" fmla="*/ 1130 h 1600"/>
                <a:gd name="T34" fmla="*/ 1364 w 1499"/>
                <a:gd name="T35" fmla="*/ 986 h 1600"/>
                <a:gd name="T36" fmla="*/ 1399 w 1499"/>
                <a:gd name="T37" fmla="*/ 902 h 1600"/>
                <a:gd name="T38" fmla="*/ 1405 w 1499"/>
                <a:gd name="T39" fmla="*/ 783 h 1600"/>
                <a:gd name="T40" fmla="*/ 1499 w 1499"/>
                <a:gd name="T41" fmla="*/ 543 h 1600"/>
                <a:gd name="T42" fmla="*/ 1479 w 1499"/>
                <a:gd name="T43" fmla="*/ 536 h 1600"/>
                <a:gd name="T44" fmla="*/ 1334 w 1499"/>
                <a:gd name="T45" fmla="*/ 736 h 1600"/>
                <a:gd name="T46" fmla="*/ 1297 w 1499"/>
                <a:gd name="T47" fmla="*/ 783 h 1600"/>
                <a:gd name="T48" fmla="*/ 1254 w 1499"/>
                <a:gd name="T49" fmla="*/ 811 h 1600"/>
                <a:gd name="T50" fmla="*/ 1273 w 1499"/>
                <a:gd name="T51" fmla="*/ 743 h 1600"/>
                <a:gd name="T52" fmla="*/ 1338 w 1499"/>
                <a:gd name="T53" fmla="*/ 638 h 1600"/>
                <a:gd name="T54" fmla="*/ 1328 w 1499"/>
                <a:gd name="T55" fmla="*/ 586 h 1600"/>
                <a:gd name="T56" fmla="*/ 1281 w 1499"/>
                <a:gd name="T57" fmla="*/ 394 h 1600"/>
                <a:gd name="T58" fmla="*/ 1196 w 1499"/>
                <a:gd name="T59" fmla="*/ 339 h 1600"/>
                <a:gd name="T60" fmla="*/ 952 w 1499"/>
                <a:gd name="T61" fmla="*/ 275 h 1600"/>
                <a:gd name="T62" fmla="*/ 611 w 1499"/>
                <a:gd name="T63" fmla="*/ 129 h 1600"/>
                <a:gd name="T64" fmla="*/ 585 w 1499"/>
                <a:gd name="T65" fmla="*/ 149 h 1600"/>
                <a:gd name="T66" fmla="*/ 531 w 1499"/>
                <a:gd name="T67" fmla="*/ 116 h 1600"/>
                <a:gd name="T68" fmla="*/ 484 w 1499"/>
                <a:gd name="T69" fmla="*/ 136 h 1600"/>
                <a:gd name="T70" fmla="*/ 477 w 1499"/>
                <a:gd name="T71" fmla="*/ 91 h 1600"/>
                <a:gd name="T72" fmla="*/ 527 w 1499"/>
                <a:gd name="T73" fmla="*/ 21 h 1600"/>
                <a:gd name="T74" fmla="*/ 464 w 1499"/>
                <a:gd name="T75" fmla="*/ 14 h 1600"/>
                <a:gd name="T76" fmla="*/ 292 w 1499"/>
                <a:gd name="T77" fmla="*/ 96 h 1600"/>
                <a:gd name="T78" fmla="*/ 194 w 1499"/>
                <a:gd name="T79" fmla="*/ 102 h 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99" h="1600">
                  <a:moveTo>
                    <a:pt x="182" y="85"/>
                  </a:moveTo>
                  <a:lnTo>
                    <a:pt x="147" y="133"/>
                  </a:lnTo>
                  <a:lnTo>
                    <a:pt x="144" y="316"/>
                  </a:lnTo>
                  <a:lnTo>
                    <a:pt x="124" y="343"/>
                  </a:lnTo>
                  <a:lnTo>
                    <a:pt x="40" y="407"/>
                  </a:lnTo>
                  <a:lnTo>
                    <a:pt x="0" y="502"/>
                  </a:lnTo>
                  <a:lnTo>
                    <a:pt x="9" y="508"/>
                  </a:lnTo>
                  <a:lnTo>
                    <a:pt x="50" y="543"/>
                  </a:lnTo>
                  <a:lnTo>
                    <a:pt x="60" y="594"/>
                  </a:lnTo>
                  <a:lnTo>
                    <a:pt x="30" y="647"/>
                  </a:lnTo>
                  <a:lnTo>
                    <a:pt x="40" y="817"/>
                  </a:lnTo>
                  <a:lnTo>
                    <a:pt x="87" y="869"/>
                  </a:lnTo>
                  <a:lnTo>
                    <a:pt x="144" y="869"/>
                  </a:lnTo>
                  <a:lnTo>
                    <a:pt x="174" y="919"/>
                  </a:lnTo>
                  <a:lnTo>
                    <a:pt x="229" y="930"/>
                  </a:lnTo>
                  <a:lnTo>
                    <a:pt x="292" y="1024"/>
                  </a:lnTo>
                  <a:lnTo>
                    <a:pt x="406" y="1092"/>
                  </a:lnTo>
                  <a:lnTo>
                    <a:pt x="440" y="1136"/>
                  </a:lnTo>
                  <a:lnTo>
                    <a:pt x="467" y="1313"/>
                  </a:lnTo>
                  <a:lnTo>
                    <a:pt x="508" y="1339"/>
                  </a:lnTo>
                  <a:lnTo>
                    <a:pt x="511" y="1363"/>
                  </a:lnTo>
                  <a:lnTo>
                    <a:pt x="477" y="1417"/>
                  </a:lnTo>
                  <a:lnTo>
                    <a:pt x="480" y="1472"/>
                  </a:lnTo>
                  <a:lnTo>
                    <a:pt x="521" y="1533"/>
                  </a:lnTo>
                  <a:lnTo>
                    <a:pt x="561" y="1553"/>
                  </a:lnTo>
                  <a:lnTo>
                    <a:pt x="611" y="1560"/>
                  </a:lnTo>
                  <a:lnTo>
                    <a:pt x="629" y="1600"/>
                  </a:lnTo>
                  <a:lnTo>
                    <a:pt x="1378" y="1556"/>
                  </a:lnTo>
                  <a:lnTo>
                    <a:pt x="1378" y="1486"/>
                  </a:lnTo>
                  <a:lnTo>
                    <a:pt x="1351" y="1411"/>
                  </a:lnTo>
                  <a:lnTo>
                    <a:pt x="1341" y="1313"/>
                  </a:lnTo>
                  <a:lnTo>
                    <a:pt x="1325" y="1272"/>
                  </a:lnTo>
                  <a:lnTo>
                    <a:pt x="1351" y="1174"/>
                  </a:lnTo>
                  <a:lnTo>
                    <a:pt x="1378" y="1130"/>
                  </a:lnTo>
                  <a:lnTo>
                    <a:pt x="1355" y="1017"/>
                  </a:lnTo>
                  <a:lnTo>
                    <a:pt x="1364" y="986"/>
                  </a:lnTo>
                  <a:lnTo>
                    <a:pt x="1395" y="946"/>
                  </a:lnTo>
                  <a:lnTo>
                    <a:pt x="1399" y="902"/>
                  </a:lnTo>
                  <a:lnTo>
                    <a:pt x="1385" y="882"/>
                  </a:lnTo>
                  <a:lnTo>
                    <a:pt x="1405" y="783"/>
                  </a:lnTo>
                  <a:lnTo>
                    <a:pt x="1496" y="580"/>
                  </a:lnTo>
                  <a:lnTo>
                    <a:pt x="1499" y="543"/>
                  </a:lnTo>
                  <a:lnTo>
                    <a:pt x="1493" y="525"/>
                  </a:lnTo>
                  <a:lnTo>
                    <a:pt x="1479" y="536"/>
                  </a:lnTo>
                  <a:lnTo>
                    <a:pt x="1364" y="705"/>
                  </a:lnTo>
                  <a:lnTo>
                    <a:pt x="1334" y="736"/>
                  </a:lnTo>
                  <a:lnTo>
                    <a:pt x="1320" y="770"/>
                  </a:lnTo>
                  <a:lnTo>
                    <a:pt x="1297" y="783"/>
                  </a:lnTo>
                  <a:lnTo>
                    <a:pt x="1278" y="817"/>
                  </a:lnTo>
                  <a:lnTo>
                    <a:pt x="1254" y="811"/>
                  </a:lnTo>
                  <a:lnTo>
                    <a:pt x="1250" y="783"/>
                  </a:lnTo>
                  <a:lnTo>
                    <a:pt x="1273" y="743"/>
                  </a:lnTo>
                  <a:lnTo>
                    <a:pt x="1308" y="665"/>
                  </a:lnTo>
                  <a:lnTo>
                    <a:pt x="1338" y="638"/>
                  </a:lnTo>
                  <a:lnTo>
                    <a:pt x="1355" y="600"/>
                  </a:lnTo>
                  <a:lnTo>
                    <a:pt x="1328" y="586"/>
                  </a:lnTo>
                  <a:lnTo>
                    <a:pt x="1304" y="566"/>
                  </a:lnTo>
                  <a:lnTo>
                    <a:pt x="1281" y="394"/>
                  </a:lnTo>
                  <a:lnTo>
                    <a:pt x="1220" y="377"/>
                  </a:lnTo>
                  <a:lnTo>
                    <a:pt x="1196" y="339"/>
                  </a:lnTo>
                  <a:lnTo>
                    <a:pt x="991" y="292"/>
                  </a:lnTo>
                  <a:lnTo>
                    <a:pt x="952" y="275"/>
                  </a:lnTo>
                  <a:lnTo>
                    <a:pt x="682" y="218"/>
                  </a:lnTo>
                  <a:lnTo>
                    <a:pt x="611" y="129"/>
                  </a:lnTo>
                  <a:lnTo>
                    <a:pt x="605" y="149"/>
                  </a:lnTo>
                  <a:lnTo>
                    <a:pt x="585" y="149"/>
                  </a:lnTo>
                  <a:lnTo>
                    <a:pt x="575" y="129"/>
                  </a:lnTo>
                  <a:lnTo>
                    <a:pt x="531" y="116"/>
                  </a:lnTo>
                  <a:lnTo>
                    <a:pt x="511" y="119"/>
                  </a:lnTo>
                  <a:lnTo>
                    <a:pt x="484" y="136"/>
                  </a:lnTo>
                  <a:lnTo>
                    <a:pt x="467" y="122"/>
                  </a:lnTo>
                  <a:lnTo>
                    <a:pt x="477" y="91"/>
                  </a:lnTo>
                  <a:lnTo>
                    <a:pt x="511" y="41"/>
                  </a:lnTo>
                  <a:lnTo>
                    <a:pt x="527" y="21"/>
                  </a:lnTo>
                  <a:lnTo>
                    <a:pt x="497" y="0"/>
                  </a:lnTo>
                  <a:lnTo>
                    <a:pt x="464" y="14"/>
                  </a:lnTo>
                  <a:lnTo>
                    <a:pt x="417" y="44"/>
                  </a:lnTo>
                  <a:lnTo>
                    <a:pt x="292" y="96"/>
                  </a:lnTo>
                  <a:lnTo>
                    <a:pt x="245" y="108"/>
                  </a:lnTo>
                  <a:lnTo>
                    <a:pt x="194" y="102"/>
                  </a:lnTo>
                  <a:lnTo>
                    <a:pt x="182" y="8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81"/>
            <p:cNvSpPr>
              <a:spLocks/>
            </p:cNvSpPr>
            <p:nvPr/>
          </p:nvSpPr>
          <p:spPr bwMode="auto">
            <a:xfrm>
              <a:off x="5316063" y="1819151"/>
              <a:ext cx="781214" cy="399099"/>
            </a:xfrm>
            <a:custGeom>
              <a:avLst/>
              <a:gdLst>
                <a:gd name="T0" fmla="*/ 1079 w 1655"/>
                <a:gd name="T1" fmla="*/ 247 h 847"/>
                <a:gd name="T2" fmla="*/ 959 w 1655"/>
                <a:gd name="T3" fmla="*/ 325 h 847"/>
                <a:gd name="T4" fmla="*/ 912 w 1655"/>
                <a:gd name="T5" fmla="*/ 339 h 847"/>
                <a:gd name="T6" fmla="*/ 865 w 1655"/>
                <a:gd name="T7" fmla="*/ 345 h 847"/>
                <a:gd name="T8" fmla="*/ 814 w 1655"/>
                <a:gd name="T9" fmla="*/ 339 h 847"/>
                <a:gd name="T10" fmla="*/ 706 w 1655"/>
                <a:gd name="T11" fmla="*/ 298 h 847"/>
                <a:gd name="T12" fmla="*/ 659 w 1655"/>
                <a:gd name="T13" fmla="*/ 230 h 847"/>
                <a:gd name="T14" fmla="*/ 568 w 1655"/>
                <a:gd name="T15" fmla="*/ 212 h 847"/>
                <a:gd name="T16" fmla="*/ 474 w 1655"/>
                <a:gd name="T17" fmla="*/ 257 h 847"/>
                <a:gd name="T18" fmla="*/ 465 w 1655"/>
                <a:gd name="T19" fmla="*/ 209 h 847"/>
                <a:gd name="T20" fmla="*/ 512 w 1655"/>
                <a:gd name="T21" fmla="*/ 114 h 847"/>
                <a:gd name="T22" fmla="*/ 573 w 1655"/>
                <a:gd name="T23" fmla="*/ 50 h 847"/>
                <a:gd name="T24" fmla="*/ 639 w 1655"/>
                <a:gd name="T25" fmla="*/ 20 h 847"/>
                <a:gd name="T26" fmla="*/ 545 w 1655"/>
                <a:gd name="T27" fmla="*/ 6 h 847"/>
                <a:gd name="T28" fmla="*/ 438 w 1655"/>
                <a:gd name="T29" fmla="*/ 84 h 847"/>
                <a:gd name="T30" fmla="*/ 388 w 1655"/>
                <a:gd name="T31" fmla="*/ 128 h 847"/>
                <a:gd name="T32" fmla="*/ 353 w 1655"/>
                <a:gd name="T33" fmla="*/ 195 h 847"/>
                <a:gd name="T34" fmla="*/ 242 w 1655"/>
                <a:gd name="T35" fmla="*/ 264 h 847"/>
                <a:gd name="T36" fmla="*/ 132 w 1655"/>
                <a:gd name="T37" fmla="*/ 290 h 847"/>
                <a:gd name="T38" fmla="*/ 74 w 1655"/>
                <a:gd name="T39" fmla="*/ 345 h 847"/>
                <a:gd name="T40" fmla="*/ 0 w 1655"/>
                <a:gd name="T41" fmla="*/ 372 h 847"/>
                <a:gd name="T42" fmla="*/ 341 w 1655"/>
                <a:gd name="T43" fmla="*/ 518 h 847"/>
                <a:gd name="T44" fmla="*/ 585 w 1655"/>
                <a:gd name="T45" fmla="*/ 582 h 847"/>
                <a:gd name="T46" fmla="*/ 670 w 1655"/>
                <a:gd name="T47" fmla="*/ 637 h 847"/>
                <a:gd name="T48" fmla="*/ 717 w 1655"/>
                <a:gd name="T49" fmla="*/ 829 h 847"/>
                <a:gd name="T50" fmla="*/ 804 w 1655"/>
                <a:gd name="T51" fmla="*/ 715 h 847"/>
                <a:gd name="T52" fmla="*/ 851 w 1655"/>
                <a:gd name="T53" fmla="*/ 576 h 847"/>
                <a:gd name="T54" fmla="*/ 885 w 1655"/>
                <a:gd name="T55" fmla="*/ 600 h 847"/>
                <a:gd name="T56" fmla="*/ 969 w 1655"/>
                <a:gd name="T57" fmla="*/ 562 h 847"/>
                <a:gd name="T58" fmla="*/ 999 w 1655"/>
                <a:gd name="T59" fmla="*/ 589 h 847"/>
                <a:gd name="T60" fmla="*/ 1040 w 1655"/>
                <a:gd name="T61" fmla="*/ 521 h 847"/>
                <a:gd name="T62" fmla="*/ 1194 w 1655"/>
                <a:gd name="T63" fmla="*/ 498 h 847"/>
                <a:gd name="T64" fmla="*/ 1308 w 1655"/>
                <a:gd name="T65" fmla="*/ 453 h 847"/>
                <a:gd name="T66" fmla="*/ 1432 w 1655"/>
                <a:gd name="T67" fmla="*/ 473 h 847"/>
                <a:gd name="T68" fmla="*/ 1523 w 1655"/>
                <a:gd name="T69" fmla="*/ 453 h 847"/>
                <a:gd name="T70" fmla="*/ 1631 w 1655"/>
                <a:gd name="T71" fmla="*/ 453 h 847"/>
                <a:gd name="T72" fmla="*/ 1631 w 1655"/>
                <a:gd name="T73" fmla="*/ 433 h 847"/>
                <a:gd name="T74" fmla="*/ 1558 w 1655"/>
                <a:gd name="T75" fmla="*/ 372 h 847"/>
                <a:gd name="T76" fmla="*/ 1534 w 1655"/>
                <a:gd name="T77" fmla="*/ 250 h 847"/>
                <a:gd name="T78" fmla="*/ 1382 w 1655"/>
                <a:gd name="T79" fmla="*/ 304 h 847"/>
                <a:gd name="T80" fmla="*/ 1329 w 1655"/>
                <a:gd name="T81" fmla="*/ 284 h 847"/>
                <a:gd name="T82" fmla="*/ 1305 w 1655"/>
                <a:gd name="T83" fmla="*/ 189 h 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55" h="847">
                  <a:moveTo>
                    <a:pt x="1187" y="243"/>
                  </a:moveTo>
                  <a:lnTo>
                    <a:pt x="1079" y="247"/>
                  </a:lnTo>
                  <a:lnTo>
                    <a:pt x="1023" y="264"/>
                  </a:lnTo>
                  <a:lnTo>
                    <a:pt x="959" y="325"/>
                  </a:lnTo>
                  <a:lnTo>
                    <a:pt x="932" y="339"/>
                  </a:lnTo>
                  <a:lnTo>
                    <a:pt x="912" y="339"/>
                  </a:lnTo>
                  <a:lnTo>
                    <a:pt x="891" y="351"/>
                  </a:lnTo>
                  <a:lnTo>
                    <a:pt x="865" y="345"/>
                  </a:lnTo>
                  <a:lnTo>
                    <a:pt x="838" y="325"/>
                  </a:lnTo>
                  <a:lnTo>
                    <a:pt x="814" y="339"/>
                  </a:lnTo>
                  <a:lnTo>
                    <a:pt x="753" y="345"/>
                  </a:lnTo>
                  <a:lnTo>
                    <a:pt x="706" y="298"/>
                  </a:lnTo>
                  <a:lnTo>
                    <a:pt x="683" y="247"/>
                  </a:lnTo>
                  <a:lnTo>
                    <a:pt x="659" y="230"/>
                  </a:lnTo>
                  <a:lnTo>
                    <a:pt x="606" y="212"/>
                  </a:lnTo>
                  <a:lnTo>
                    <a:pt x="568" y="212"/>
                  </a:lnTo>
                  <a:lnTo>
                    <a:pt x="549" y="189"/>
                  </a:lnTo>
                  <a:lnTo>
                    <a:pt x="474" y="257"/>
                  </a:lnTo>
                  <a:lnTo>
                    <a:pt x="461" y="250"/>
                  </a:lnTo>
                  <a:lnTo>
                    <a:pt x="465" y="209"/>
                  </a:lnTo>
                  <a:lnTo>
                    <a:pt x="505" y="155"/>
                  </a:lnTo>
                  <a:lnTo>
                    <a:pt x="512" y="114"/>
                  </a:lnTo>
                  <a:lnTo>
                    <a:pt x="552" y="101"/>
                  </a:lnTo>
                  <a:lnTo>
                    <a:pt x="573" y="50"/>
                  </a:lnTo>
                  <a:lnTo>
                    <a:pt x="636" y="33"/>
                  </a:lnTo>
                  <a:lnTo>
                    <a:pt x="639" y="20"/>
                  </a:lnTo>
                  <a:lnTo>
                    <a:pt x="623" y="0"/>
                  </a:lnTo>
                  <a:lnTo>
                    <a:pt x="545" y="6"/>
                  </a:lnTo>
                  <a:lnTo>
                    <a:pt x="474" y="47"/>
                  </a:lnTo>
                  <a:lnTo>
                    <a:pt x="438" y="84"/>
                  </a:lnTo>
                  <a:lnTo>
                    <a:pt x="418" y="114"/>
                  </a:lnTo>
                  <a:lnTo>
                    <a:pt x="388" y="128"/>
                  </a:lnTo>
                  <a:lnTo>
                    <a:pt x="353" y="175"/>
                  </a:lnTo>
                  <a:lnTo>
                    <a:pt x="353" y="195"/>
                  </a:lnTo>
                  <a:lnTo>
                    <a:pt x="280" y="230"/>
                  </a:lnTo>
                  <a:lnTo>
                    <a:pt x="242" y="264"/>
                  </a:lnTo>
                  <a:lnTo>
                    <a:pt x="145" y="278"/>
                  </a:lnTo>
                  <a:lnTo>
                    <a:pt x="132" y="290"/>
                  </a:lnTo>
                  <a:lnTo>
                    <a:pt x="132" y="304"/>
                  </a:lnTo>
                  <a:lnTo>
                    <a:pt x="74" y="345"/>
                  </a:lnTo>
                  <a:lnTo>
                    <a:pt x="30" y="355"/>
                  </a:lnTo>
                  <a:lnTo>
                    <a:pt x="0" y="372"/>
                  </a:lnTo>
                  <a:lnTo>
                    <a:pt x="71" y="461"/>
                  </a:lnTo>
                  <a:lnTo>
                    <a:pt x="341" y="518"/>
                  </a:lnTo>
                  <a:lnTo>
                    <a:pt x="380" y="535"/>
                  </a:lnTo>
                  <a:lnTo>
                    <a:pt x="585" y="582"/>
                  </a:lnTo>
                  <a:lnTo>
                    <a:pt x="609" y="620"/>
                  </a:lnTo>
                  <a:lnTo>
                    <a:pt x="670" y="637"/>
                  </a:lnTo>
                  <a:lnTo>
                    <a:pt x="693" y="809"/>
                  </a:lnTo>
                  <a:lnTo>
                    <a:pt x="717" y="829"/>
                  </a:lnTo>
                  <a:lnTo>
                    <a:pt x="744" y="847"/>
                  </a:lnTo>
                  <a:lnTo>
                    <a:pt x="804" y="715"/>
                  </a:lnTo>
                  <a:lnTo>
                    <a:pt x="821" y="650"/>
                  </a:lnTo>
                  <a:lnTo>
                    <a:pt x="851" y="576"/>
                  </a:lnTo>
                  <a:lnTo>
                    <a:pt x="865" y="576"/>
                  </a:lnTo>
                  <a:lnTo>
                    <a:pt x="885" y="600"/>
                  </a:lnTo>
                  <a:lnTo>
                    <a:pt x="894" y="600"/>
                  </a:lnTo>
                  <a:lnTo>
                    <a:pt x="969" y="562"/>
                  </a:lnTo>
                  <a:lnTo>
                    <a:pt x="993" y="586"/>
                  </a:lnTo>
                  <a:lnTo>
                    <a:pt x="999" y="589"/>
                  </a:lnTo>
                  <a:lnTo>
                    <a:pt x="1020" y="572"/>
                  </a:lnTo>
                  <a:lnTo>
                    <a:pt x="1040" y="521"/>
                  </a:lnTo>
                  <a:lnTo>
                    <a:pt x="1079" y="508"/>
                  </a:lnTo>
                  <a:lnTo>
                    <a:pt x="1194" y="498"/>
                  </a:lnTo>
                  <a:lnTo>
                    <a:pt x="1224" y="453"/>
                  </a:lnTo>
                  <a:lnTo>
                    <a:pt x="1308" y="453"/>
                  </a:lnTo>
                  <a:lnTo>
                    <a:pt x="1406" y="473"/>
                  </a:lnTo>
                  <a:lnTo>
                    <a:pt x="1432" y="473"/>
                  </a:lnTo>
                  <a:lnTo>
                    <a:pt x="1487" y="450"/>
                  </a:lnTo>
                  <a:lnTo>
                    <a:pt x="1523" y="453"/>
                  </a:lnTo>
                  <a:lnTo>
                    <a:pt x="1558" y="440"/>
                  </a:lnTo>
                  <a:lnTo>
                    <a:pt x="1631" y="453"/>
                  </a:lnTo>
                  <a:lnTo>
                    <a:pt x="1655" y="450"/>
                  </a:lnTo>
                  <a:lnTo>
                    <a:pt x="1631" y="433"/>
                  </a:lnTo>
                  <a:lnTo>
                    <a:pt x="1611" y="423"/>
                  </a:lnTo>
                  <a:lnTo>
                    <a:pt x="1558" y="372"/>
                  </a:lnTo>
                  <a:lnTo>
                    <a:pt x="1558" y="257"/>
                  </a:lnTo>
                  <a:lnTo>
                    <a:pt x="1534" y="250"/>
                  </a:lnTo>
                  <a:lnTo>
                    <a:pt x="1514" y="270"/>
                  </a:lnTo>
                  <a:lnTo>
                    <a:pt x="1382" y="304"/>
                  </a:lnTo>
                  <a:lnTo>
                    <a:pt x="1335" y="290"/>
                  </a:lnTo>
                  <a:lnTo>
                    <a:pt x="1329" y="284"/>
                  </a:lnTo>
                  <a:lnTo>
                    <a:pt x="1329" y="189"/>
                  </a:lnTo>
                  <a:lnTo>
                    <a:pt x="1305" y="189"/>
                  </a:lnTo>
                  <a:lnTo>
                    <a:pt x="1187" y="243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82"/>
            <p:cNvSpPr>
              <a:spLocks/>
            </p:cNvSpPr>
            <p:nvPr/>
          </p:nvSpPr>
          <p:spPr bwMode="auto">
            <a:xfrm>
              <a:off x="6090200" y="1998887"/>
              <a:ext cx="48118" cy="35382"/>
            </a:xfrm>
            <a:custGeom>
              <a:avLst/>
              <a:gdLst>
                <a:gd name="T0" fmla="*/ 71 w 102"/>
                <a:gd name="T1" fmla="*/ 0 h 75"/>
                <a:gd name="T2" fmla="*/ 7 w 102"/>
                <a:gd name="T3" fmla="*/ 4 h 75"/>
                <a:gd name="T4" fmla="*/ 0 w 102"/>
                <a:gd name="T5" fmla="*/ 24 h 75"/>
                <a:gd name="T6" fmla="*/ 17 w 102"/>
                <a:gd name="T7" fmla="*/ 30 h 75"/>
                <a:gd name="T8" fmla="*/ 27 w 102"/>
                <a:gd name="T9" fmla="*/ 75 h 75"/>
                <a:gd name="T10" fmla="*/ 81 w 102"/>
                <a:gd name="T11" fmla="*/ 75 h 75"/>
                <a:gd name="T12" fmla="*/ 102 w 102"/>
                <a:gd name="T13" fmla="*/ 58 h 75"/>
                <a:gd name="T14" fmla="*/ 99 w 102"/>
                <a:gd name="T15" fmla="*/ 45 h 75"/>
                <a:gd name="T16" fmla="*/ 99 w 102"/>
                <a:gd name="T17" fmla="*/ 37 h 75"/>
                <a:gd name="T18" fmla="*/ 97 w 102"/>
                <a:gd name="T19" fmla="*/ 31 h 75"/>
                <a:gd name="T20" fmla="*/ 97 w 102"/>
                <a:gd name="T21" fmla="*/ 30 h 75"/>
                <a:gd name="T22" fmla="*/ 94 w 102"/>
                <a:gd name="T23" fmla="*/ 28 h 75"/>
                <a:gd name="T24" fmla="*/ 92 w 102"/>
                <a:gd name="T25" fmla="*/ 26 h 75"/>
                <a:gd name="T26" fmla="*/ 90 w 102"/>
                <a:gd name="T27" fmla="*/ 24 h 75"/>
                <a:gd name="T28" fmla="*/ 89 w 102"/>
                <a:gd name="T29" fmla="*/ 23 h 75"/>
                <a:gd name="T30" fmla="*/ 87 w 102"/>
                <a:gd name="T31" fmla="*/ 21 h 75"/>
                <a:gd name="T32" fmla="*/ 82 w 102"/>
                <a:gd name="T33" fmla="*/ 15 h 75"/>
                <a:gd name="T34" fmla="*/ 79 w 102"/>
                <a:gd name="T35" fmla="*/ 11 h 75"/>
                <a:gd name="T36" fmla="*/ 71 w 102"/>
                <a:gd name="T3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2" h="75">
                  <a:moveTo>
                    <a:pt x="71" y="0"/>
                  </a:moveTo>
                  <a:lnTo>
                    <a:pt x="7" y="4"/>
                  </a:lnTo>
                  <a:lnTo>
                    <a:pt x="0" y="24"/>
                  </a:lnTo>
                  <a:lnTo>
                    <a:pt x="17" y="30"/>
                  </a:lnTo>
                  <a:lnTo>
                    <a:pt x="27" y="75"/>
                  </a:lnTo>
                  <a:lnTo>
                    <a:pt x="81" y="75"/>
                  </a:lnTo>
                  <a:lnTo>
                    <a:pt x="102" y="58"/>
                  </a:lnTo>
                  <a:lnTo>
                    <a:pt x="99" y="45"/>
                  </a:lnTo>
                  <a:lnTo>
                    <a:pt x="99" y="37"/>
                  </a:lnTo>
                  <a:lnTo>
                    <a:pt x="97" y="31"/>
                  </a:lnTo>
                  <a:lnTo>
                    <a:pt x="97" y="30"/>
                  </a:lnTo>
                  <a:lnTo>
                    <a:pt x="94" y="28"/>
                  </a:lnTo>
                  <a:lnTo>
                    <a:pt x="92" y="26"/>
                  </a:lnTo>
                  <a:lnTo>
                    <a:pt x="90" y="24"/>
                  </a:lnTo>
                  <a:lnTo>
                    <a:pt x="89" y="23"/>
                  </a:lnTo>
                  <a:lnTo>
                    <a:pt x="87" y="21"/>
                  </a:lnTo>
                  <a:lnTo>
                    <a:pt x="82" y="15"/>
                  </a:lnTo>
                  <a:lnTo>
                    <a:pt x="79" y="11"/>
                  </a:lnTo>
                  <a:lnTo>
                    <a:pt x="71" y="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83"/>
            <p:cNvSpPr>
              <a:spLocks/>
            </p:cNvSpPr>
            <p:nvPr/>
          </p:nvSpPr>
          <p:spPr bwMode="auto">
            <a:xfrm>
              <a:off x="5433528" y="1707347"/>
              <a:ext cx="93406" cy="66517"/>
            </a:xfrm>
            <a:custGeom>
              <a:avLst/>
              <a:gdLst>
                <a:gd name="T0" fmla="*/ 154 w 197"/>
                <a:gd name="T1" fmla="*/ 10 h 139"/>
                <a:gd name="T2" fmla="*/ 67 w 197"/>
                <a:gd name="T3" fmla="*/ 75 h 139"/>
                <a:gd name="T4" fmla="*/ 30 w 197"/>
                <a:gd name="T5" fmla="*/ 88 h 139"/>
                <a:gd name="T6" fmla="*/ 0 w 197"/>
                <a:gd name="T7" fmla="*/ 122 h 139"/>
                <a:gd name="T8" fmla="*/ 26 w 197"/>
                <a:gd name="T9" fmla="*/ 139 h 139"/>
                <a:gd name="T10" fmla="*/ 60 w 197"/>
                <a:gd name="T11" fmla="*/ 126 h 139"/>
                <a:gd name="T12" fmla="*/ 114 w 197"/>
                <a:gd name="T13" fmla="*/ 91 h 139"/>
                <a:gd name="T14" fmla="*/ 197 w 197"/>
                <a:gd name="T15" fmla="*/ 10 h 139"/>
                <a:gd name="T16" fmla="*/ 191 w 197"/>
                <a:gd name="T17" fmla="*/ 0 h 139"/>
                <a:gd name="T18" fmla="*/ 154 w 197"/>
                <a:gd name="T19" fmla="*/ 10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7" h="139">
                  <a:moveTo>
                    <a:pt x="154" y="10"/>
                  </a:moveTo>
                  <a:lnTo>
                    <a:pt x="67" y="75"/>
                  </a:lnTo>
                  <a:lnTo>
                    <a:pt x="30" y="88"/>
                  </a:lnTo>
                  <a:lnTo>
                    <a:pt x="0" y="122"/>
                  </a:lnTo>
                  <a:lnTo>
                    <a:pt x="26" y="139"/>
                  </a:lnTo>
                  <a:lnTo>
                    <a:pt x="60" y="126"/>
                  </a:lnTo>
                  <a:lnTo>
                    <a:pt x="114" y="91"/>
                  </a:lnTo>
                  <a:lnTo>
                    <a:pt x="197" y="10"/>
                  </a:lnTo>
                  <a:lnTo>
                    <a:pt x="191" y="0"/>
                  </a:lnTo>
                  <a:lnTo>
                    <a:pt x="154" y="1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84"/>
            <p:cNvSpPr>
              <a:spLocks/>
            </p:cNvSpPr>
            <p:nvPr/>
          </p:nvSpPr>
          <p:spPr bwMode="auto">
            <a:xfrm>
              <a:off x="5812813" y="2071064"/>
              <a:ext cx="519394" cy="710452"/>
            </a:xfrm>
            <a:custGeom>
              <a:avLst/>
              <a:gdLst>
                <a:gd name="T0" fmla="*/ 719 w 1102"/>
                <a:gd name="T1" fmla="*/ 115 h 1505"/>
                <a:gd name="T2" fmla="*/ 602 w 1102"/>
                <a:gd name="T3" fmla="*/ 88 h 1505"/>
                <a:gd name="T4" fmla="*/ 467 w 1102"/>
                <a:gd name="T5" fmla="*/ 34 h 1505"/>
                <a:gd name="T6" fmla="*/ 440 w 1102"/>
                <a:gd name="T7" fmla="*/ 37 h 1505"/>
                <a:gd name="T8" fmla="*/ 343 w 1102"/>
                <a:gd name="T9" fmla="*/ 27 h 1505"/>
                <a:gd name="T10" fmla="*/ 302 w 1102"/>
                <a:gd name="T11" fmla="*/ 125 h 1505"/>
                <a:gd name="T12" fmla="*/ 360 w 1102"/>
                <a:gd name="T13" fmla="*/ 149 h 1505"/>
                <a:gd name="T14" fmla="*/ 276 w 1102"/>
                <a:gd name="T15" fmla="*/ 169 h 1505"/>
                <a:gd name="T16" fmla="*/ 246 w 1102"/>
                <a:gd name="T17" fmla="*/ 233 h 1505"/>
                <a:gd name="T18" fmla="*/ 255 w 1102"/>
                <a:gd name="T19" fmla="*/ 349 h 1505"/>
                <a:gd name="T20" fmla="*/ 188 w 1102"/>
                <a:gd name="T21" fmla="*/ 383 h 1505"/>
                <a:gd name="T22" fmla="*/ 208 w 1102"/>
                <a:gd name="T23" fmla="*/ 274 h 1505"/>
                <a:gd name="T24" fmla="*/ 208 w 1102"/>
                <a:gd name="T25" fmla="*/ 221 h 1505"/>
                <a:gd name="T26" fmla="*/ 158 w 1102"/>
                <a:gd name="T27" fmla="*/ 302 h 1505"/>
                <a:gd name="T28" fmla="*/ 84 w 1102"/>
                <a:gd name="T29" fmla="*/ 352 h 1505"/>
                <a:gd name="T30" fmla="*/ 94 w 1102"/>
                <a:gd name="T31" fmla="*/ 383 h 1505"/>
                <a:gd name="T32" fmla="*/ 47 w 1102"/>
                <a:gd name="T33" fmla="*/ 430 h 1505"/>
                <a:gd name="T34" fmla="*/ 61 w 1102"/>
                <a:gd name="T35" fmla="*/ 491 h 1505"/>
                <a:gd name="T36" fmla="*/ 14 w 1102"/>
                <a:gd name="T37" fmla="*/ 658 h 1505"/>
                <a:gd name="T38" fmla="*/ 34 w 1102"/>
                <a:gd name="T39" fmla="*/ 756 h 1505"/>
                <a:gd name="T40" fmla="*/ 6 w 1102"/>
                <a:gd name="T41" fmla="*/ 851 h 1505"/>
                <a:gd name="T42" fmla="*/ 138 w 1102"/>
                <a:gd name="T43" fmla="*/ 1136 h 1505"/>
                <a:gd name="T44" fmla="*/ 67 w 1102"/>
                <a:gd name="T45" fmla="*/ 1397 h 1505"/>
                <a:gd name="T46" fmla="*/ 14 w 1102"/>
                <a:gd name="T47" fmla="*/ 1495 h 1505"/>
                <a:gd name="T48" fmla="*/ 77 w 1102"/>
                <a:gd name="T49" fmla="*/ 1505 h 1505"/>
                <a:gd name="T50" fmla="*/ 541 w 1102"/>
                <a:gd name="T51" fmla="*/ 1475 h 1505"/>
                <a:gd name="T52" fmla="*/ 898 w 1102"/>
                <a:gd name="T53" fmla="*/ 1403 h 1505"/>
                <a:gd name="T54" fmla="*/ 934 w 1102"/>
                <a:gd name="T55" fmla="*/ 1316 h 1505"/>
                <a:gd name="T56" fmla="*/ 964 w 1102"/>
                <a:gd name="T57" fmla="*/ 1207 h 1505"/>
                <a:gd name="T58" fmla="*/ 1008 w 1102"/>
                <a:gd name="T59" fmla="*/ 1173 h 1505"/>
                <a:gd name="T60" fmla="*/ 1039 w 1102"/>
                <a:gd name="T61" fmla="*/ 1064 h 1505"/>
                <a:gd name="T62" fmla="*/ 1055 w 1102"/>
                <a:gd name="T63" fmla="*/ 1085 h 1505"/>
                <a:gd name="T64" fmla="*/ 1102 w 1102"/>
                <a:gd name="T65" fmla="*/ 1075 h 1505"/>
                <a:gd name="T66" fmla="*/ 1042 w 1102"/>
                <a:gd name="T67" fmla="*/ 780 h 1505"/>
                <a:gd name="T68" fmla="*/ 969 w 1102"/>
                <a:gd name="T69" fmla="*/ 580 h 1505"/>
                <a:gd name="T70" fmla="*/ 837 w 1102"/>
                <a:gd name="T71" fmla="*/ 597 h 1505"/>
                <a:gd name="T72" fmla="*/ 760 w 1102"/>
                <a:gd name="T73" fmla="*/ 743 h 1505"/>
                <a:gd name="T74" fmla="*/ 716 w 1102"/>
                <a:gd name="T75" fmla="*/ 743 h 1505"/>
                <a:gd name="T76" fmla="*/ 685 w 1102"/>
                <a:gd name="T77" fmla="*/ 719 h 1505"/>
                <a:gd name="T78" fmla="*/ 678 w 1102"/>
                <a:gd name="T79" fmla="*/ 710 h 1505"/>
                <a:gd name="T80" fmla="*/ 676 w 1102"/>
                <a:gd name="T81" fmla="*/ 701 h 1505"/>
                <a:gd name="T82" fmla="*/ 677 w 1102"/>
                <a:gd name="T83" fmla="*/ 688 h 1505"/>
                <a:gd name="T84" fmla="*/ 679 w 1102"/>
                <a:gd name="T85" fmla="*/ 668 h 1505"/>
                <a:gd name="T86" fmla="*/ 683 w 1102"/>
                <a:gd name="T87" fmla="*/ 640 h 1505"/>
                <a:gd name="T88" fmla="*/ 740 w 1102"/>
                <a:gd name="T89" fmla="*/ 600 h 1505"/>
                <a:gd name="T90" fmla="*/ 804 w 1102"/>
                <a:gd name="T91" fmla="*/ 478 h 1505"/>
                <a:gd name="T92" fmla="*/ 773 w 1102"/>
                <a:gd name="T93" fmla="*/ 274 h 1505"/>
                <a:gd name="T94" fmla="*/ 737 w 1102"/>
                <a:gd name="T95" fmla="*/ 227 h 1505"/>
                <a:gd name="T96" fmla="*/ 776 w 1102"/>
                <a:gd name="T97" fmla="*/ 221 h 1505"/>
                <a:gd name="T98" fmla="*/ 740 w 1102"/>
                <a:gd name="T99" fmla="*/ 155 h 1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102" h="1505">
                  <a:moveTo>
                    <a:pt x="740" y="155"/>
                  </a:moveTo>
                  <a:lnTo>
                    <a:pt x="719" y="115"/>
                  </a:lnTo>
                  <a:lnTo>
                    <a:pt x="676" y="115"/>
                  </a:lnTo>
                  <a:lnTo>
                    <a:pt x="602" y="88"/>
                  </a:lnTo>
                  <a:lnTo>
                    <a:pt x="514" y="34"/>
                  </a:lnTo>
                  <a:lnTo>
                    <a:pt x="467" y="34"/>
                  </a:lnTo>
                  <a:lnTo>
                    <a:pt x="457" y="44"/>
                  </a:lnTo>
                  <a:lnTo>
                    <a:pt x="440" y="37"/>
                  </a:lnTo>
                  <a:lnTo>
                    <a:pt x="390" y="0"/>
                  </a:lnTo>
                  <a:lnTo>
                    <a:pt x="343" y="27"/>
                  </a:lnTo>
                  <a:lnTo>
                    <a:pt x="296" y="65"/>
                  </a:lnTo>
                  <a:lnTo>
                    <a:pt x="302" y="125"/>
                  </a:lnTo>
                  <a:lnTo>
                    <a:pt x="353" y="135"/>
                  </a:lnTo>
                  <a:lnTo>
                    <a:pt x="360" y="149"/>
                  </a:lnTo>
                  <a:lnTo>
                    <a:pt x="316" y="163"/>
                  </a:lnTo>
                  <a:lnTo>
                    <a:pt x="276" y="169"/>
                  </a:lnTo>
                  <a:lnTo>
                    <a:pt x="252" y="200"/>
                  </a:lnTo>
                  <a:lnTo>
                    <a:pt x="246" y="233"/>
                  </a:lnTo>
                  <a:lnTo>
                    <a:pt x="252" y="261"/>
                  </a:lnTo>
                  <a:lnTo>
                    <a:pt x="255" y="349"/>
                  </a:lnTo>
                  <a:lnTo>
                    <a:pt x="199" y="383"/>
                  </a:lnTo>
                  <a:lnTo>
                    <a:pt x="188" y="383"/>
                  </a:lnTo>
                  <a:lnTo>
                    <a:pt x="188" y="312"/>
                  </a:lnTo>
                  <a:lnTo>
                    <a:pt x="208" y="274"/>
                  </a:lnTo>
                  <a:lnTo>
                    <a:pt x="222" y="233"/>
                  </a:lnTo>
                  <a:lnTo>
                    <a:pt x="208" y="221"/>
                  </a:lnTo>
                  <a:lnTo>
                    <a:pt x="175" y="233"/>
                  </a:lnTo>
                  <a:lnTo>
                    <a:pt x="158" y="302"/>
                  </a:lnTo>
                  <a:lnTo>
                    <a:pt x="114" y="322"/>
                  </a:lnTo>
                  <a:lnTo>
                    <a:pt x="84" y="352"/>
                  </a:lnTo>
                  <a:lnTo>
                    <a:pt x="81" y="369"/>
                  </a:lnTo>
                  <a:lnTo>
                    <a:pt x="94" y="383"/>
                  </a:lnTo>
                  <a:lnTo>
                    <a:pt x="81" y="424"/>
                  </a:lnTo>
                  <a:lnTo>
                    <a:pt x="47" y="430"/>
                  </a:lnTo>
                  <a:lnTo>
                    <a:pt x="47" y="451"/>
                  </a:lnTo>
                  <a:lnTo>
                    <a:pt x="61" y="491"/>
                  </a:lnTo>
                  <a:lnTo>
                    <a:pt x="40" y="593"/>
                  </a:lnTo>
                  <a:lnTo>
                    <a:pt x="14" y="658"/>
                  </a:lnTo>
                  <a:lnTo>
                    <a:pt x="23" y="736"/>
                  </a:lnTo>
                  <a:lnTo>
                    <a:pt x="34" y="756"/>
                  </a:lnTo>
                  <a:lnTo>
                    <a:pt x="14" y="807"/>
                  </a:lnTo>
                  <a:lnTo>
                    <a:pt x="6" y="851"/>
                  </a:lnTo>
                  <a:lnTo>
                    <a:pt x="114" y="1058"/>
                  </a:lnTo>
                  <a:lnTo>
                    <a:pt x="138" y="1136"/>
                  </a:lnTo>
                  <a:lnTo>
                    <a:pt x="108" y="1313"/>
                  </a:lnTo>
                  <a:lnTo>
                    <a:pt x="67" y="1397"/>
                  </a:lnTo>
                  <a:lnTo>
                    <a:pt x="64" y="1444"/>
                  </a:lnTo>
                  <a:lnTo>
                    <a:pt x="14" y="1495"/>
                  </a:lnTo>
                  <a:lnTo>
                    <a:pt x="0" y="1505"/>
                  </a:lnTo>
                  <a:lnTo>
                    <a:pt x="77" y="1505"/>
                  </a:lnTo>
                  <a:lnTo>
                    <a:pt x="534" y="1455"/>
                  </a:lnTo>
                  <a:lnTo>
                    <a:pt x="541" y="1475"/>
                  </a:lnTo>
                  <a:lnTo>
                    <a:pt x="922" y="1421"/>
                  </a:lnTo>
                  <a:lnTo>
                    <a:pt x="898" y="1403"/>
                  </a:lnTo>
                  <a:lnTo>
                    <a:pt x="901" y="1377"/>
                  </a:lnTo>
                  <a:lnTo>
                    <a:pt x="934" y="1316"/>
                  </a:lnTo>
                  <a:lnTo>
                    <a:pt x="969" y="1288"/>
                  </a:lnTo>
                  <a:lnTo>
                    <a:pt x="964" y="1207"/>
                  </a:lnTo>
                  <a:lnTo>
                    <a:pt x="992" y="1180"/>
                  </a:lnTo>
                  <a:lnTo>
                    <a:pt x="1008" y="1173"/>
                  </a:lnTo>
                  <a:lnTo>
                    <a:pt x="1011" y="1116"/>
                  </a:lnTo>
                  <a:lnTo>
                    <a:pt x="1039" y="1064"/>
                  </a:lnTo>
                  <a:lnTo>
                    <a:pt x="1055" y="1075"/>
                  </a:lnTo>
                  <a:lnTo>
                    <a:pt x="1055" y="1085"/>
                  </a:lnTo>
                  <a:lnTo>
                    <a:pt x="1069" y="1088"/>
                  </a:lnTo>
                  <a:lnTo>
                    <a:pt x="1102" y="1075"/>
                  </a:lnTo>
                  <a:lnTo>
                    <a:pt x="1096" y="916"/>
                  </a:lnTo>
                  <a:lnTo>
                    <a:pt x="1042" y="780"/>
                  </a:lnTo>
                  <a:lnTo>
                    <a:pt x="1008" y="630"/>
                  </a:lnTo>
                  <a:lnTo>
                    <a:pt x="969" y="580"/>
                  </a:lnTo>
                  <a:lnTo>
                    <a:pt x="925" y="549"/>
                  </a:lnTo>
                  <a:lnTo>
                    <a:pt x="837" y="597"/>
                  </a:lnTo>
                  <a:lnTo>
                    <a:pt x="804" y="682"/>
                  </a:lnTo>
                  <a:lnTo>
                    <a:pt x="760" y="743"/>
                  </a:lnTo>
                  <a:lnTo>
                    <a:pt x="740" y="749"/>
                  </a:lnTo>
                  <a:lnTo>
                    <a:pt x="716" y="743"/>
                  </a:lnTo>
                  <a:lnTo>
                    <a:pt x="698" y="729"/>
                  </a:lnTo>
                  <a:lnTo>
                    <a:pt x="685" y="719"/>
                  </a:lnTo>
                  <a:lnTo>
                    <a:pt x="680" y="714"/>
                  </a:lnTo>
                  <a:lnTo>
                    <a:pt x="678" y="710"/>
                  </a:lnTo>
                  <a:lnTo>
                    <a:pt x="676" y="705"/>
                  </a:lnTo>
                  <a:lnTo>
                    <a:pt x="676" y="701"/>
                  </a:lnTo>
                  <a:lnTo>
                    <a:pt x="677" y="695"/>
                  </a:lnTo>
                  <a:lnTo>
                    <a:pt x="677" y="688"/>
                  </a:lnTo>
                  <a:lnTo>
                    <a:pt x="679" y="679"/>
                  </a:lnTo>
                  <a:lnTo>
                    <a:pt x="679" y="668"/>
                  </a:lnTo>
                  <a:lnTo>
                    <a:pt x="681" y="655"/>
                  </a:lnTo>
                  <a:lnTo>
                    <a:pt x="683" y="640"/>
                  </a:lnTo>
                  <a:lnTo>
                    <a:pt x="685" y="624"/>
                  </a:lnTo>
                  <a:lnTo>
                    <a:pt x="740" y="600"/>
                  </a:lnTo>
                  <a:lnTo>
                    <a:pt x="763" y="505"/>
                  </a:lnTo>
                  <a:lnTo>
                    <a:pt x="804" y="478"/>
                  </a:lnTo>
                  <a:lnTo>
                    <a:pt x="796" y="312"/>
                  </a:lnTo>
                  <a:lnTo>
                    <a:pt x="773" y="274"/>
                  </a:lnTo>
                  <a:lnTo>
                    <a:pt x="749" y="261"/>
                  </a:lnTo>
                  <a:lnTo>
                    <a:pt x="737" y="227"/>
                  </a:lnTo>
                  <a:lnTo>
                    <a:pt x="749" y="213"/>
                  </a:lnTo>
                  <a:lnTo>
                    <a:pt x="776" y="221"/>
                  </a:lnTo>
                  <a:lnTo>
                    <a:pt x="780" y="193"/>
                  </a:lnTo>
                  <a:lnTo>
                    <a:pt x="740" y="155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89"/>
            <p:cNvSpPr>
              <a:spLocks/>
            </p:cNvSpPr>
            <p:nvPr/>
          </p:nvSpPr>
          <p:spPr bwMode="auto">
            <a:xfrm>
              <a:off x="3631924" y="2584798"/>
              <a:ext cx="1113796" cy="556191"/>
            </a:xfrm>
            <a:custGeom>
              <a:avLst/>
              <a:gdLst>
                <a:gd name="T0" fmla="*/ 70 w 2360"/>
                <a:gd name="T1" fmla="*/ 0 h 1181"/>
                <a:gd name="T2" fmla="*/ 0 w 2360"/>
                <a:gd name="T3" fmla="*/ 726 h 1181"/>
                <a:gd name="T4" fmla="*/ 545 w 2360"/>
                <a:gd name="T5" fmla="*/ 770 h 1181"/>
                <a:gd name="T6" fmla="*/ 517 w 2360"/>
                <a:gd name="T7" fmla="*/ 1136 h 1181"/>
                <a:gd name="T8" fmla="*/ 2360 w 2360"/>
                <a:gd name="T9" fmla="*/ 1181 h 1181"/>
                <a:gd name="T10" fmla="*/ 2263 w 2360"/>
                <a:gd name="T11" fmla="*/ 1048 h 1181"/>
                <a:gd name="T12" fmla="*/ 2266 w 2360"/>
                <a:gd name="T13" fmla="*/ 1011 h 1181"/>
                <a:gd name="T14" fmla="*/ 2245 w 2360"/>
                <a:gd name="T15" fmla="*/ 970 h 1181"/>
                <a:gd name="T16" fmla="*/ 2250 w 2360"/>
                <a:gd name="T17" fmla="*/ 973 h 1181"/>
                <a:gd name="T18" fmla="*/ 2215 w 2360"/>
                <a:gd name="T19" fmla="*/ 882 h 1181"/>
                <a:gd name="T20" fmla="*/ 2212 w 2360"/>
                <a:gd name="T21" fmla="*/ 773 h 1181"/>
                <a:gd name="T22" fmla="*/ 2186 w 2360"/>
                <a:gd name="T23" fmla="*/ 706 h 1181"/>
                <a:gd name="T24" fmla="*/ 2175 w 2360"/>
                <a:gd name="T25" fmla="*/ 620 h 1181"/>
                <a:gd name="T26" fmla="*/ 2138 w 2360"/>
                <a:gd name="T27" fmla="*/ 559 h 1181"/>
                <a:gd name="T28" fmla="*/ 2121 w 2360"/>
                <a:gd name="T29" fmla="*/ 481 h 1181"/>
                <a:gd name="T30" fmla="*/ 2078 w 2360"/>
                <a:gd name="T31" fmla="*/ 356 h 1181"/>
                <a:gd name="T32" fmla="*/ 2057 w 2360"/>
                <a:gd name="T33" fmla="*/ 268 h 1181"/>
                <a:gd name="T34" fmla="*/ 2004 w 2360"/>
                <a:gd name="T35" fmla="*/ 272 h 1181"/>
                <a:gd name="T36" fmla="*/ 1987 w 2360"/>
                <a:gd name="T37" fmla="*/ 237 h 1181"/>
                <a:gd name="T38" fmla="*/ 1980 w 2360"/>
                <a:gd name="T39" fmla="*/ 211 h 1181"/>
                <a:gd name="T40" fmla="*/ 1930 w 2360"/>
                <a:gd name="T41" fmla="*/ 183 h 1181"/>
                <a:gd name="T42" fmla="*/ 1849 w 2360"/>
                <a:gd name="T43" fmla="*/ 156 h 1181"/>
                <a:gd name="T44" fmla="*/ 1819 w 2360"/>
                <a:gd name="T45" fmla="*/ 136 h 1181"/>
                <a:gd name="T46" fmla="*/ 1712 w 2360"/>
                <a:gd name="T47" fmla="*/ 146 h 1181"/>
                <a:gd name="T48" fmla="*/ 1641 w 2360"/>
                <a:gd name="T49" fmla="*/ 170 h 1181"/>
                <a:gd name="T50" fmla="*/ 1621 w 2360"/>
                <a:gd name="T51" fmla="*/ 153 h 1181"/>
                <a:gd name="T52" fmla="*/ 1543 w 2360"/>
                <a:gd name="T53" fmla="*/ 106 h 1181"/>
                <a:gd name="T54" fmla="*/ 1510 w 2360"/>
                <a:gd name="T55" fmla="*/ 68 h 1181"/>
                <a:gd name="T56" fmla="*/ 70 w 2360"/>
                <a:gd name="T57" fmla="*/ 0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360" h="1181">
                  <a:moveTo>
                    <a:pt x="70" y="0"/>
                  </a:moveTo>
                  <a:lnTo>
                    <a:pt x="0" y="726"/>
                  </a:lnTo>
                  <a:lnTo>
                    <a:pt x="545" y="770"/>
                  </a:lnTo>
                  <a:lnTo>
                    <a:pt x="517" y="1136"/>
                  </a:lnTo>
                  <a:lnTo>
                    <a:pt x="2360" y="1181"/>
                  </a:lnTo>
                  <a:lnTo>
                    <a:pt x="2263" y="1048"/>
                  </a:lnTo>
                  <a:lnTo>
                    <a:pt x="2266" y="1011"/>
                  </a:lnTo>
                  <a:lnTo>
                    <a:pt x="2245" y="970"/>
                  </a:lnTo>
                  <a:lnTo>
                    <a:pt x="2250" y="973"/>
                  </a:lnTo>
                  <a:lnTo>
                    <a:pt x="2215" y="882"/>
                  </a:lnTo>
                  <a:lnTo>
                    <a:pt x="2212" y="773"/>
                  </a:lnTo>
                  <a:lnTo>
                    <a:pt x="2186" y="706"/>
                  </a:lnTo>
                  <a:lnTo>
                    <a:pt x="2175" y="620"/>
                  </a:lnTo>
                  <a:lnTo>
                    <a:pt x="2138" y="559"/>
                  </a:lnTo>
                  <a:lnTo>
                    <a:pt x="2121" y="481"/>
                  </a:lnTo>
                  <a:lnTo>
                    <a:pt x="2078" y="356"/>
                  </a:lnTo>
                  <a:lnTo>
                    <a:pt x="2057" y="268"/>
                  </a:lnTo>
                  <a:lnTo>
                    <a:pt x="2004" y="272"/>
                  </a:lnTo>
                  <a:lnTo>
                    <a:pt x="1987" y="237"/>
                  </a:lnTo>
                  <a:lnTo>
                    <a:pt x="1980" y="211"/>
                  </a:lnTo>
                  <a:lnTo>
                    <a:pt x="1930" y="183"/>
                  </a:lnTo>
                  <a:lnTo>
                    <a:pt x="1849" y="156"/>
                  </a:lnTo>
                  <a:lnTo>
                    <a:pt x="1819" y="136"/>
                  </a:lnTo>
                  <a:lnTo>
                    <a:pt x="1712" y="146"/>
                  </a:lnTo>
                  <a:lnTo>
                    <a:pt x="1641" y="170"/>
                  </a:lnTo>
                  <a:lnTo>
                    <a:pt x="1621" y="153"/>
                  </a:lnTo>
                  <a:lnTo>
                    <a:pt x="1543" y="106"/>
                  </a:lnTo>
                  <a:lnTo>
                    <a:pt x="1510" y="68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1"/>
            <p:cNvSpPr>
              <a:spLocks/>
            </p:cNvSpPr>
            <p:nvPr/>
          </p:nvSpPr>
          <p:spPr bwMode="auto">
            <a:xfrm>
              <a:off x="4580137" y="2526772"/>
              <a:ext cx="809519" cy="539208"/>
            </a:xfrm>
            <a:custGeom>
              <a:avLst/>
              <a:gdLst>
                <a:gd name="T0" fmla="*/ 1457 w 1716"/>
                <a:gd name="T1" fmla="*/ 81 h 1143"/>
                <a:gd name="T2" fmla="*/ 1416 w 1716"/>
                <a:gd name="T3" fmla="*/ 55 h 1143"/>
                <a:gd name="T4" fmla="*/ 1405 w 1716"/>
                <a:gd name="T5" fmla="*/ 0 h 1143"/>
                <a:gd name="T6" fmla="*/ 17 w 1716"/>
                <a:gd name="T7" fmla="*/ 24 h 1143"/>
                <a:gd name="T8" fmla="*/ 0 w 1716"/>
                <a:gd name="T9" fmla="*/ 64 h 1143"/>
                <a:gd name="T10" fmla="*/ 8 w 1716"/>
                <a:gd name="T11" fmla="*/ 109 h 1143"/>
                <a:gd name="T12" fmla="*/ 50 w 1716"/>
                <a:gd name="T13" fmla="*/ 142 h 1143"/>
                <a:gd name="T14" fmla="*/ 31 w 1716"/>
                <a:gd name="T15" fmla="*/ 237 h 1143"/>
                <a:gd name="T16" fmla="*/ 0 w 1716"/>
                <a:gd name="T17" fmla="*/ 309 h 1143"/>
                <a:gd name="T18" fmla="*/ 47 w 1716"/>
                <a:gd name="T19" fmla="*/ 390 h 1143"/>
                <a:gd name="T20" fmla="*/ 68 w 1716"/>
                <a:gd name="T21" fmla="*/ 478 h 1143"/>
                <a:gd name="T22" fmla="*/ 111 w 1716"/>
                <a:gd name="T23" fmla="*/ 603 h 1143"/>
                <a:gd name="T24" fmla="*/ 128 w 1716"/>
                <a:gd name="T25" fmla="*/ 681 h 1143"/>
                <a:gd name="T26" fmla="*/ 165 w 1716"/>
                <a:gd name="T27" fmla="*/ 742 h 1143"/>
                <a:gd name="T28" fmla="*/ 176 w 1716"/>
                <a:gd name="T29" fmla="*/ 828 h 1143"/>
                <a:gd name="T30" fmla="*/ 202 w 1716"/>
                <a:gd name="T31" fmla="*/ 895 h 1143"/>
                <a:gd name="T32" fmla="*/ 205 w 1716"/>
                <a:gd name="T33" fmla="*/ 1004 h 1143"/>
                <a:gd name="T34" fmla="*/ 232 w 1716"/>
                <a:gd name="T35" fmla="*/ 1095 h 1143"/>
                <a:gd name="T36" fmla="*/ 249 w 1716"/>
                <a:gd name="T37" fmla="*/ 1092 h 1143"/>
                <a:gd name="T38" fmla="*/ 1328 w 1716"/>
                <a:gd name="T39" fmla="*/ 1051 h 1143"/>
                <a:gd name="T40" fmla="*/ 1345 w 1716"/>
                <a:gd name="T41" fmla="*/ 1089 h 1143"/>
                <a:gd name="T42" fmla="*/ 1399 w 1716"/>
                <a:gd name="T43" fmla="*/ 1143 h 1143"/>
                <a:gd name="T44" fmla="*/ 1429 w 1716"/>
                <a:gd name="T45" fmla="*/ 1112 h 1143"/>
                <a:gd name="T46" fmla="*/ 1426 w 1716"/>
                <a:gd name="T47" fmla="*/ 1082 h 1143"/>
                <a:gd name="T48" fmla="*/ 1429 w 1716"/>
                <a:gd name="T49" fmla="*/ 1058 h 1143"/>
                <a:gd name="T50" fmla="*/ 1457 w 1716"/>
                <a:gd name="T51" fmla="*/ 1037 h 1143"/>
                <a:gd name="T52" fmla="*/ 1483 w 1716"/>
                <a:gd name="T53" fmla="*/ 1031 h 1143"/>
                <a:gd name="T54" fmla="*/ 1483 w 1716"/>
                <a:gd name="T55" fmla="*/ 987 h 1143"/>
                <a:gd name="T56" fmla="*/ 1496 w 1716"/>
                <a:gd name="T57" fmla="*/ 959 h 1143"/>
                <a:gd name="T58" fmla="*/ 1527 w 1716"/>
                <a:gd name="T59" fmla="*/ 933 h 1143"/>
                <a:gd name="T60" fmla="*/ 1530 w 1716"/>
                <a:gd name="T61" fmla="*/ 868 h 1143"/>
                <a:gd name="T62" fmla="*/ 1501 w 1716"/>
                <a:gd name="T63" fmla="*/ 841 h 1143"/>
                <a:gd name="T64" fmla="*/ 1487 w 1716"/>
                <a:gd name="T65" fmla="*/ 817 h 1143"/>
                <a:gd name="T66" fmla="*/ 1510 w 1716"/>
                <a:gd name="T67" fmla="*/ 753 h 1143"/>
                <a:gd name="T68" fmla="*/ 1628 w 1716"/>
                <a:gd name="T69" fmla="*/ 719 h 1143"/>
                <a:gd name="T70" fmla="*/ 1665 w 1716"/>
                <a:gd name="T71" fmla="*/ 689 h 1143"/>
                <a:gd name="T72" fmla="*/ 1675 w 1716"/>
                <a:gd name="T73" fmla="*/ 648 h 1143"/>
                <a:gd name="T74" fmla="*/ 1705 w 1716"/>
                <a:gd name="T75" fmla="*/ 587 h 1143"/>
                <a:gd name="T76" fmla="*/ 1716 w 1716"/>
                <a:gd name="T77" fmla="*/ 533 h 1143"/>
                <a:gd name="T78" fmla="*/ 1705 w 1716"/>
                <a:gd name="T79" fmla="*/ 495 h 1143"/>
                <a:gd name="T80" fmla="*/ 1642 w 1716"/>
                <a:gd name="T81" fmla="*/ 437 h 1143"/>
                <a:gd name="T82" fmla="*/ 1634 w 1716"/>
                <a:gd name="T83" fmla="*/ 407 h 1143"/>
                <a:gd name="T84" fmla="*/ 1618 w 1716"/>
                <a:gd name="T85" fmla="*/ 390 h 1143"/>
                <a:gd name="T86" fmla="*/ 1581 w 1716"/>
                <a:gd name="T87" fmla="*/ 376 h 1143"/>
                <a:gd name="T88" fmla="*/ 1581 w 1716"/>
                <a:gd name="T89" fmla="*/ 347 h 1143"/>
                <a:gd name="T90" fmla="*/ 1560 w 1716"/>
                <a:gd name="T91" fmla="*/ 302 h 1143"/>
                <a:gd name="T92" fmla="*/ 1510 w 1716"/>
                <a:gd name="T93" fmla="*/ 295 h 1143"/>
                <a:gd name="T94" fmla="*/ 1470 w 1716"/>
                <a:gd name="T95" fmla="*/ 275 h 1143"/>
                <a:gd name="T96" fmla="*/ 1429 w 1716"/>
                <a:gd name="T97" fmla="*/ 211 h 1143"/>
                <a:gd name="T98" fmla="*/ 1426 w 1716"/>
                <a:gd name="T99" fmla="*/ 159 h 1143"/>
                <a:gd name="T100" fmla="*/ 1460 w 1716"/>
                <a:gd name="T101" fmla="*/ 102 h 1143"/>
                <a:gd name="T102" fmla="*/ 1457 w 1716"/>
                <a:gd name="T103" fmla="*/ 81 h 1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16" h="1143">
                  <a:moveTo>
                    <a:pt x="1457" y="81"/>
                  </a:moveTo>
                  <a:lnTo>
                    <a:pt x="1416" y="55"/>
                  </a:lnTo>
                  <a:lnTo>
                    <a:pt x="1405" y="0"/>
                  </a:lnTo>
                  <a:lnTo>
                    <a:pt x="17" y="24"/>
                  </a:lnTo>
                  <a:lnTo>
                    <a:pt x="0" y="64"/>
                  </a:lnTo>
                  <a:lnTo>
                    <a:pt x="8" y="109"/>
                  </a:lnTo>
                  <a:lnTo>
                    <a:pt x="50" y="142"/>
                  </a:lnTo>
                  <a:lnTo>
                    <a:pt x="31" y="237"/>
                  </a:lnTo>
                  <a:lnTo>
                    <a:pt x="0" y="309"/>
                  </a:lnTo>
                  <a:lnTo>
                    <a:pt x="47" y="390"/>
                  </a:lnTo>
                  <a:lnTo>
                    <a:pt x="68" y="478"/>
                  </a:lnTo>
                  <a:lnTo>
                    <a:pt x="111" y="603"/>
                  </a:lnTo>
                  <a:lnTo>
                    <a:pt x="128" y="681"/>
                  </a:lnTo>
                  <a:lnTo>
                    <a:pt x="165" y="742"/>
                  </a:lnTo>
                  <a:lnTo>
                    <a:pt x="176" y="828"/>
                  </a:lnTo>
                  <a:lnTo>
                    <a:pt x="202" y="895"/>
                  </a:lnTo>
                  <a:lnTo>
                    <a:pt x="205" y="1004"/>
                  </a:lnTo>
                  <a:lnTo>
                    <a:pt x="232" y="1095"/>
                  </a:lnTo>
                  <a:lnTo>
                    <a:pt x="249" y="1092"/>
                  </a:lnTo>
                  <a:lnTo>
                    <a:pt x="1328" y="1051"/>
                  </a:lnTo>
                  <a:lnTo>
                    <a:pt x="1345" y="1089"/>
                  </a:lnTo>
                  <a:lnTo>
                    <a:pt x="1399" y="1143"/>
                  </a:lnTo>
                  <a:lnTo>
                    <a:pt x="1429" y="1112"/>
                  </a:lnTo>
                  <a:lnTo>
                    <a:pt x="1426" y="1082"/>
                  </a:lnTo>
                  <a:lnTo>
                    <a:pt x="1429" y="1058"/>
                  </a:lnTo>
                  <a:lnTo>
                    <a:pt x="1457" y="1037"/>
                  </a:lnTo>
                  <a:lnTo>
                    <a:pt x="1483" y="1031"/>
                  </a:lnTo>
                  <a:lnTo>
                    <a:pt x="1483" y="987"/>
                  </a:lnTo>
                  <a:lnTo>
                    <a:pt x="1496" y="959"/>
                  </a:lnTo>
                  <a:lnTo>
                    <a:pt x="1527" y="933"/>
                  </a:lnTo>
                  <a:lnTo>
                    <a:pt x="1530" y="868"/>
                  </a:lnTo>
                  <a:lnTo>
                    <a:pt x="1501" y="841"/>
                  </a:lnTo>
                  <a:lnTo>
                    <a:pt x="1487" y="817"/>
                  </a:lnTo>
                  <a:lnTo>
                    <a:pt x="1510" y="753"/>
                  </a:lnTo>
                  <a:lnTo>
                    <a:pt x="1628" y="719"/>
                  </a:lnTo>
                  <a:lnTo>
                    <a:pt x="1665" y="689"/>
                  </a:lnTo>
                  <a:lnTo>
                    <a:pt x="1675" y="648"/>
                  </a:lnTo>
                  <a:lnTo>
                    <a:pt x="1705" y="587"/>
                  </a:lnTo>
                  <a:lnTo>
                    <a:pt x="1716" y="533"/>
                  </a:lnTo>
                  <a:lnTo>
                    <a:pt x="1705" y="495"/>
                  </a:lnTo>
                  <a:lnTo>
                    <a:pt x="1642" y="437"/>
                  </a:lnTo>
                  <a:lnTo>
                    <a:pt x="1634" y="407"/>
                  </a:lnTo>
                  <a:lnTo>
                    <a:pt x="1618" y="390"/>
                  </a:lnTo>
                  <a:lnTo>
                    <a:pt x="1581" y="376"/>
                  </a:lnTo>
                  <a:lnTo>
                    <a:pt x="1581" y="347"/>
                  </a:lnTo>
                  <a:lnTo>
                    <a:pt x="1560" y="302"/>
                  </a:lnTo>
                  <a:lnTo>
                    <a:pt x="1510" y="295"/>
                  </a:lnTo>
                  <a:lnTo>
                    <a:pt x="1470" y="275"/>
                  </a:lnTo>
                  <a:lnTo>
                    <a:pt x="1429" y="211"/>
                  </a:lnTo>
                  <a:lnTo>
                    <a:pt x="1426" y="159"/>
                  </a:lnTo>
                  <a:lnTo>
                    <a:pt x="1460" y="102"/>
                  </a:lnTo>
                  <a:lnTo>
                    <a:pt x="1457" y="81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5232563" y="2665466"/>
              <a:ext cx="540623" cy="959535"/>
            </a:xfrm>
            <a:custGeom>
              <a:avLst/>
              <a:gdLst>
                <a:gd name="T0" fmla="*/ 119 w 1147"/>
                <a:gd name="T1" fmla="*/ 546 h 2034"/>
                <a:gd name="T2" fmla="*/ 145 w 1147"/>
                <a:gd name="T3" fmla="*/ 638 h 2034"/>
                <a:gd name="T4" fmla="*/ 101 w 1147"/>
                <a:gd name="T5" fmla="*/ 692 h 2034"/>
                <a:gd name="T6" fmla="*/ 75 w 1147"/>
                <a:gd name="T7" fmla="*/ 742 h 2034"/>
                <a:gd name="T8" fmla="*/ 44 w 1147"/>
                <a:gd name="T9" fmla="*/ 787 h 2034"/>
                <a:gd name="T10" fmla="*/ 17 w 1147"/>
                <a:gd name="T11" fmla="*/ 841 h 2034"/>
                <a:gd name="T12" fmla="*/ 7 w 1147"/>
                <a:gd name="T13" fmla="*/ 947 h 2034"/>
                <a:gd name="T14" fmla="*/ 166 w 1147"/>
                <a:gd name="T15" fmla="*/ 1190 h 2034"/>
                <a:gd name="T16" fmla="*/ 252 w 1147"/>
                <a:gd name="T17" fmla="*/ 1322 h 2034"/>
                <a:gd name="T18" fmla="*/ 370 w 1147"/>
                <a:gd name="T19" fmla="*/ 1353 h 2034"/>
                <a:gd name="T20" fmla="*/ 407 w 1147"/>
                <a:gd name="T21" fmla="*/ 1434 h 2034"/>
                <a:gd name="T22" fmla="*/ 357 w 1147"/>
                <a:gd name="T23" fmla="*/ 1587 h 2034"/>
                <a:gd name="T24" fmla="*/ 498 w 1147"/>
                <a:gd name="T25" fmla="*/ 1736 h 2034"/>
                <a:gd name="T26" fmla="*/ 609 w 1147"/>
                <a:gd name="T27" fmla="*/ 1828 h 2034"/>
                <a:gd name="T28" fmla="*/ 625 w 1147"/>
                <a:gd name="T29" fmla="*/ 1933 h 2034"/>
                <a:gd name="T30" fmla="*/ 683 w 1147"/>
                <a:gd name="T31" fmla="*/ 2034 h 2034"/>
                <a:gd name="T32" fmla="*/ 740 w 1147"/>
                <a:gd name="T33" fmla="*/ 1994 h 2034"/>
                <a:gd name="T34" fmla="*/ 810 w 1147"/>
                <a:gd name="T35" fmla="*/ 1953 h 2034"/>
                <a:gd name="T36" fmla="*/ 931 w 1147"/>
                <a:gd name="T37" fmla="*/ 1990 h 2034"/>
                <a:gd name="T38" fmla="*/ 915 w 1147"/>
                <a:gd name="T39" fmla="*/ 1912 h 2034"/>
                <a:gd name="T40" fmla="*/ 952 w 1147"/>
                <a:gd name="T41" fmla="*/ 1851 h 2034"/>
                <a:gd name="T42" fmla="*/ 1019 w 1147"/>
                <a:gd name="T43" fmla="*/ 1831 h 2034"/>
                <a:gd name="T44" fmla="*/ 995 w 1147"/>
                <a:gd name="T45" fmla="*/ 1770 h 2034"/>
                <a:gd name="T46" fmla="*/ 1029 w 1147"/>
                <a:gd name="T47" fmla="*/ 1703 h 2034"/>
                <a:gd name="T48" fmla="*/ 1039 w 1147"/>
                <a:gd name="T49" fmla="*/ 1567 h 2034"/>
                <a:gd name="T50" fmla="*/ 1103 w 1147"/>
                <a:gd name="T51" fmla="*/ 1455 h 2034"/>
                <a:gd name="T52" fmla="*/ 1140 w 1147"/>
                <a:gd name="T53" fmla="*/ 1289 h 2034"/>
                <a:gd name="T54" fmla="*/ 1103 w 1147"/>
                <a:gd name="T55" fmla="*/ 1190 h 2034"/>
                <a:gd name="T56" fmla="*/ 1053 w 1147"/>
                <a:gd name="T57" fmla="*/ 278 h 2034"/>
                <a:gd name="T58" fmla="*/ 999 w 1147"/>
                <a:gd name="T59" fmla="*/ 163 h 2034"/>
                <a:gd name="T60" fmla="*/ 948 w 1147"/>
                <a:gd name="T61" fmla="*/ 88 h 2034"/>
                <a:gd name="T62" fmla="*/ 337 w 1147"/>
                <a:gd name="T63" fmla="*/ 52 h 2034"/>
                <a:gd name="T64" fmla="*/ 199 w 1147"/>
                <a:gd name="T65" fmla="*/ 81 h 2034"/>
                <a:gd name="T66" fmla="*/ 252 w 1147"/>
                <a:gd name="T67" fmla="*/ 112 h 2034"/>
                <a:gd name="T68" fmla="*/ 323 w 1147"/>
                <a:gd name="T69" fmla="*/ 200 h 2034"/>
                <a:gd name="T70" fmla="*/ 323 w 1147"/>
                <a:gd name="T71" fmla="*/ 292 h 2034"/>
                <a:gd name="T72" fmla="*/ 283 w 1147"/>
                <a:gd name="T73" fmla="*/ 394 h 2034"/>
                <a:gd name="T74" fmla="*/ 128 w 1147"/>
                <a:gd name="T75" fmla="*/ 458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47" h="2034">
                  <a:moveTo>
                    <a:pt x="105" y="522"/>
                  </a:moveTo>
                  <a:lnTo>
                    <a:pt x="119" y="546"/>
                  </a:lnTo>
                  <a:lnTo>
                    <a:pt x="148" y="573"/>
                  </a:lnTo>
                  <a:lnTo>
                    <a:pt x="145" y="638"/>
                  </a:lnTo>
                  <a:lnTo>
                    <a:pt x="114" y="664"/>
                  </a:lnTo>
                  <a:lnTo>
                    <a:pt x="101" y="692"/>
                  </a:lnTo>
                  <a:lnTo>
                    <a:pt x="101" y="736"/>
                  </a:lnTo>
                  <a:lnTo>
                    <a:pt x="75" y="742"/>
                  </a:lnTo>
                  <a:lnTo>
                    <a:pt x="47" y="763"/>
                  </a:lnTo>
                  <a:lnTo>
                    <a:pt x="44" y="787"/>
                  </a:lnTo>
                  <a:lnTo>
                    <a:pt x="47" y="817"/>
                  </a:lnTo>
                  <a:lnTo>
                    <a:pt x="17" y="841"/>
                  </a:lnTo>
                  <a:lnTo>
                    <a:pt x="0" y="889"/>
                  </a:lnTo>
                  <a:lnTo>
                    <a:pt x="7" y="947"/>
                  </a:lnTo>
                  <a:lnTo>
                    <a:pt x="47" y="1069"/>
                  </a:lnTo>
                  <a:lnTo>
                    <a:pt x="166" y="1190"/>
                  </a:lnTo>
                  <a:lnTo>
                    <a:pt x="255" y="1251"/>
                  </a:lnTo>
                  <a:lnTo>
                    <a:pt x="252" y="1322"/>
                  </a:lnTo>
                  <a:lnTo>
                    <a:pt x="266" y="1347"/>
                  </a:lnTo>
                  <a:lnTo>
                    <a:pt x="370" y="1353"/>
                  </a:lnTo>
                  <a:lnTo>
                    <a:pt x="417" y="1373"/>
                  </a:lnTo>
                  <a:lnTo>
                    <a:pt x="407" y="1434"/>
                  </a:lnTo>
                  <a:lnTo>
                    <a:pt x="367" y="1533"/>
                  </a:lnTo>
                  <a:lnTo>
                    <a:pt x="357" y="1587"/>
                  </a:lnTo>
                  <a:lnTo>
                    <a:pt x="393" y="1648"/>
                  </a:lnTo>
                  <a:lnTo>
                    <a:pt x="498" y="1736"/>
                  </a:lnTo>
                  <a:lnTo>
                    <a:pt x="572" y="1747"/>
                  </a:lnTo>
                  <a:lnTo>
                    <a:pt x="609" y="1828"/>
                  </a:lnTo>
                  <a:lnTo>
                    <a:pt x="643" y="1882"/>
                  </a:lnTo>
                  <a:lnTo>
                    <a:pt x="625" y="1933"/>
                  </a:lnTo>
                  <a:lnTo>
                    <a:pt x="652" y="2001"/>
                  </a:lnTo>
                  <a:lnTo>
                    <a:pt x="683" y="2034"/>
                  </a:lnTo>
                  <a:lnTo>
                    <a:pt x="730" y="2028"/>
                  </a:lnTo>
                  <a:lnTo>
                    <a:pt x="740" y="1994"/>
                  </a:lnTo>
                  <a:lnTo>
                    <a:pt x="777" y="1964"/>
                  </a:lnTo>
                  <a:lnTo>
                    <a:pt x="810" y="1953"/>
                  </a:lnTo>
                  <a:lnTo>
                    <a:pt x="915" y="1997"/>
                  </a:lnTo>
                  <a:lnTo>
                    <a:pt x="931" y="1990"/>
                  </a:lnTo>
                  <a:lnTo>
                    <a:pt x="935" y="1953"/>
                  </a:lnTo>
                  <a:lnTo>
                    <a:pt x="915" y="1912"/>
                  </a:lnTo>
                  <a:lnTo>
                    <a:pt x="918" y="1878"/>
                  </a:lnTo>
                  <a:lnTo>
                    <a:pt x="952" y="1851"/>
                  </a:lnTo>
                  <a:lnTo>
                    <a:pt x="992" y="1842"/>
                  </a:lnTo>
                  <a:lnTo>
                    <a:pt x="1019" y="1831"/>
                  </a:lnTo>
                  <a:lnTo>
                    <a:pt x="1005" y="1804"/>
                  </a:lnTo>
                  <a:lnTo>
                    <a:pt x="995" y="1770"/>
                  </a:lnTo>
                  <a:lnTo>
                    <a:pt x="1016" y="1756"/>
                  </a:lnTo>
                  <a:lnTo>
                    <a:pt x="1029" y="1703"/>
                  </a:lnTo>
                  <a:lnTo>
                    <a:pt x="1029" y="1641"/>
                  </a:lnTo>
                  <a:lnTo>
                    <a:pt x="1039" y="1567"/>
                  </a:lnTo>
                  <a:lnTo>
                    <a:pt x="1077" y="1519"/>
                  </a:lnTo>
                  <a:lnTo>
                    <a:pt x="1103" y="1455"/>
                  </a:lnTo>
                  <a:lnTo>
                    <a:pt x="1147" y="1387"/>
                  </a:lnTo>
                  <a:lnTo>
                    <a:pt x="1140" y="1289"/>
                  </a:lnTo>
                  <a:lnTo>
                    <a:pt x="1110" y="1245"/>
                  </a:lnTo>
                  <a:lnTo>
                    <a:pt x="1103" y="1190"/>
                  </a:lnTo>
                  <a:lnTo>
                    <a:pt x="1116" y="1102"/>
                  </a:lnTo>
                  <a:lnTo>
                    <a:pt x="1053" y="278"/>
                  </a:lnTo>
                  <a:lnTo>
                    <a:pt x="1033" y="264"/>
                  </a:lnTo>
                  <a:lnTo>
                    <a:pt x="999" y="163"/>
                  </a:lnTo>
                  <a:lnTo>
                    <a:pt x="972" y="133"/>
                  </a:lnTo>
                  <a:lnTo>
                    <a:pt x="948" y="88"/>
                  </a:lnTo>
                  <a:lnTo>
                    <a:pt x="945" y="0"/>
                  </a:lnTo>
                  <a:lnTo>
                    <a:pt x="337" y="52"/>
                  </a:lnTo>
                  <a:lnTo>
                    <a:pt x="196" y="44"/>
                  </a:lnTo>
                  <a:lnTo>
                    <a:pt x="199" y="81"/>
                  </a:lnTo>
                  <a:lnTo>
                    <a:pt x="236" y="95"/>
                  </a:lnTo>
                  <a:lnTo>
                    <a:pt x="252" y="112"/>
                  </a:lnTo>
                  <a:lnTo>
                    <a:pt x="260" y="142"/>
                  </a:lnTo>
                  <a:lnTo>
                    <a:pt x="323" y="200"/>
                  </a:lnTo>
                  <a:lnTo>
                    <a:pt x="334" y="238"/>
                  </a:lnTo>
                  <a:lnTo>
                    <a:pt x="323" y="292"/>
                  </a:lnTo>
                  <a:lnTo>
                    <a:pt x="293" y="353"/>
                  </a:lnTo>
                  <a:lnTo>
                    <a:pt x="283" y="394"/>
                  </a:lnTo>
                  <a:lnTo>
                    <a:pt x="246" y="424"/>
                  </a:lnTo>
                  <a:lnTo>
                    <a:pt x="128" y="458"/>
                  </a:lnTo>
                  <a:lnTo>
                    <a:pt x="105" y="522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95"/>
            <p:cNvSpPr>
              <a:spLocks/>
            </p:cNvSpPr>
            <p:nvPr/>
          </p:nvSpPr>
          <p:spPr bwMode="auto">
            <a:xfrm>
              <a:off x="5717992" y="2757457"/>
              <a:ext cx="407590" cy="711868"/>
            </a:xfrm>
            <a:custGeom>
              <a:avLst/>
              <a:gdLst>
                <a:gd name="T0" fmla="*/ 736 w 864"/>
                <a:gd name="T1" fmla="*/ 0 h 1509"/>
                <a:gd name="T2" fmla="*/ 279 w 864"/>
                <a:gd name="T3" fmla="*/ 50 h 1509"/>
                <a:gd name="T4" fmla="*/ 195 w 864"/>
                <a:gd name="T5" fmla="*/ 50 h 1509"/>
                <a:gd name="T6" fmla="*/ 148 w 864"/>
                <a:gd name="T7" fmla="*/ 78 h 1509"/>
                <a:gd name="T8" fmla="*/ 114 w 864"/>
                <a:gd name="T9" fmla="*/ 111 h 1509"/>
                <a:gd name="T10" fmla="*/ 98 w 864"/>
                <a:gd name="T11" fmla="*/ 114 h 1509"/>
                <a:gd name="T12" fmla="*/ 74 w 864"/>
                <a:gd name="T13" fmla="*/ 98 h 1509"/>
                <a:gd name="T14" fmla="*/ 24 w 864"/>
                <a:gd name="T15" fmla="*/ 84 h 1509"/>
                <a:gd name="T16" fmla="*/ 87 w 864"/>
                <a:gd name="T17" fmla="*/ 908 h 1509"/>
                <a:gd name="T18" fmla="*/ 74 w 864"/>
                <a:gd name="T19" fmla="*/ 996 h 1509"/>
                <a:gd name="T20" fmla="*/ 81 w 864"/>
                <a:gd name="T21" fmla="*/ 1051 h 1509"/>
                <a:gd name="T22" fmla="*/ 111 w 864"/>
                <a:gd name="T23" fmla="*/ 1095 h 1509"/>
                <a:gd name="T24" fmla="*/ 118 w 864"/>
                <a:gd name="T25" fmla="*/ 1193 h 1509"/>
                <a:gd name="T26" fmla="*/ 74 w 864"/>
                <a:gd name="T27" fmla="*/ 1261 h 1509"/>
                <a:gd name="T28" fmla="*/ 48 w 864"/>
                <a:gd name="T29" fmla="*/ 1325 h 1509"/>
                <a:gd name="T30" fmla="*/ 10 w 864"/>
                <a:gd name="T31" fmla="*/ 1373 h 1509"/>
                <a:gd name="T32" fmla="*/ 0 w 864"/>
                <a:gd name="T33" fmla="*/ 1447 h 1509"/>
                <a:gd name="T34" fmla="*/ 4 w 864"/>
                <a:gd name="T35" fmla="*/ 1509 h 1509"/>
                <a:gd name="T36" fmla="*/ 51 w 864"/>
                <a:gd name="T37" fmla="*/ 1481 h 1509"/>
                <a:gd name="T38" fmla="*/ 205 w 864"/>
                <a:gd name="T39" fmla="*/ 1457 h 1509"/>
                <a:gd name="T40" fmla="*/ 228 w 864"/>
                <a:gd name="T41" fmla="*/ 1488 h 1509"/>
                <a:gd name="T42" fmla="*/ 255 w 864"/>
                <a:gd name="T43" fmla="*/ 1501 h 1509"/>
                <a:gd name="T44" fmla="*/ 286 w 864"/>
                <a:gd name="T45" fmla="*/ 1451 h 1509"/>
                <a:gd name="T46" fmla="*/ 336 w 864"/>
                <a:gd name="T47" fmla="*/ 1423 h 1509"/>
                <a:gd name="T48" fmla="*/ 366 w 864"/>
                <a:gd name="T49" fmla="*/ 1451 h 1509"/>
                <a:gd name="T50" fmla="*/ 380 w 864"/>
                <a:gd name="T51" fmla="*/ 1471 h 1509"/>
                <a:gd name="T52" fmla="*/ 413 w 864"/>
                <a:gd name="T53" fmla="*/ 1461 h 1509"/>
                <a:gd name="T54" fmla="*/ 410 w 864"/>
                <a:gd name="T55" fmla="*/ 1406 h 1509"/>
                <a:gd name="T56" fmla="*/ 478 w 864"/>
                <a:gd name="T57" fmla="*/ 1365 h 1509"/>
                <a:gd name="T58" fmla="*/ 498 w 864"/>
                <a:gd name="T59" fmla="*/ 1393 h 1509"/>
                <a:gd name="T60" fmla="*/ 572 w 864"/>
                <a:gd name="T61" fmla="*/ 1393 h 1509"/>
                <a:gd name="T62" fmla="*/ 586 w 864"/>
                <a:gd name="T63" fmla="*/ 1359 h 1509"/>
                <a:gd name="T64" fmla="*/ 578 w 864"/>
                <a:gd name="T65" fmla="*/ 1322 h 1509"/>
                <a:gd name="T66" fmla="*/ 628 w 864"/>
                <a:gd name="T67" fmla="*/ 1264 h 1509"/>
                <a:gd name="T68" fmla="*/ 703 w 864"/>
                <a:gd name="T69" fmla="*/ 1200 h 1509"/>
                <a:gd name="T70" fmla="*/ 713 w 864"/>
                <a:gd name="T71" fmla="*/ 1125 h 1509"/>
                <a:gd name="T72" fmla="*/ 757 w 864"/>
                <a:gd name="T73" fmla="*/ 1118 h 1509"/>
                <a:gd name="T74" fmla="*/ 821 w 864"/>
                <a:gd name="T75" fmla="*/ 1092 h 1509"/>
                <a:gd name="T76" fmla="*/ 864 w 864"/>
                <a:gd name="T77" fmla="*/ 1057 h 1509"/>
                <a:gd name="T78" fmla="*/ 861 w 864"/>
                <a:gd name="T79" fmla="*/ 1026 h 1509"/>
                <a:gd name="T80" fmla="*/ 837 w 864"/>
                <a:gd name="T81" fmla="*/ 1003 h 1509"/>
                <a:gd name="T82" fmla="*/ 844 w 864"/>
                <a:gd name="T83" fmla="*/ 965 h 1509"/>
                <a:gd name="T84" fmla="*/ 743 w 864"/>
                <a:gd name="T85" fmla="*/ 20 h 1509"/>
                <a:gd name="T86" fmla="*/ 736 w 864"/>
                <a:gd name="T87" fmla="*/ 0 h 1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64" h="1509">
                  <a:moveTo>
                    <a:pt x="736" y="0"/>
                  </a:moveTo>
                  <a:lnTo>
                    <a:pt x="279" y="50"/>
                  </a:lnTo>
                  <a:lnTo>
                    <a:pt x="195" y="50"/>
                  </a:lnTo>
                  <a:lnTo>
                    <a:pt x="148" y="78"/>
                  </a:lnTo>
                  <a:lnTo>
                    <a:pt x="114" y="111"/>
                  </a:lnTo>
                  <a:lnTo>
                    <a:pt x="98" y="114"/>
                  </a:lnTo>
                  <a:lnTo>
                    <a:pt x="74" y="98"/>
                  </a:lnTo>
                  <a:lnTo>
                    <a:pt x="24" y="84"/>
                  </a:lnTo>
                  <a:lnTo>
                    <a:pt x="87" y="908"/>
                  </a:lnTo>
                  <a:lnTo>
                    <a:pt x="74" y="996"/>
                  </a:lnTo>
                  <a:lnTo>
                    <a:pt x="81" y="1051"/>
                  </a:lnTo>
                  <a:lnTo>
                    <a:pt x="111" y="1095"/>
                  </a:lnTo>
                  <a:lnTo>
                    <a:pt x="118" y="1193"/>
                  </a:lnTo>
                  <a:lnTo>
                    <a:pt x="74" y="1261"/>
                  </a:lnTo>
                  <a:lnTo>
                    <a:pt x="48" y="1325"/>
                  </a:lnTo>
                  <a:lnTo>
                    <a:pt x="10" y="1373"/>
                  </a:lnTo>
                  <a:lnTo>
                    <a:pt x="0" y="1447"/>
                  </a:lnTo>
                  <a:lnTo>
                    <a:pt x="4" y="1509"/>
                  </a:lnTo>
                  <a:lnTo>
                    <a:pt x="51" y="1481"/>
                  </a:lnTo>
                  <a:lnTo>
                    <a:pt x="205" y="1457"/>
                  </a:lnTo>
                  <a:lnTo>
                    <a:pt x="228" y="1488"/>
                  </a:lnTo>
                  <a:lnTo>
                    <a:pt x="255" y="1501"/>
                  </a:lnTo>
                  <a:lnTo>
                    <a:pt x="286" y="1451"/>
                  </a:lnTo>
                  <a:lnTo>
                    <a:pt x="336" y="1423"/>
                  </a:lnTo>
                  <a:lnTo>
                    <a:pt x="366" y="1451"/>
                  </a:lnTo>
                  <a:lnTo>
                    <a:pt x="380" y="1471"/>
                  </a:lnTo>
                  <a:lnTo>
                    <a:pt x="413" y="1461"/>
                  </a:lnTo>
                  <a:lnTo>
                    <a:pt x="410" y="1406"/>
                  </a:lnTo>
                  <a:lnTo>
                    <a:pt x="478" y="1365"/>
                  </a:lnTo>
                  <a:lnTo>
                    <a:pt x="498" y="1393"/>
                  </a:lnTo>
                  <a:lnTo>
                    <a:pt x="572" y="1393"/>
                  </a:lnTo>
                  <a:lnTo>
                    <a:pt x="586" y="1359"/>
                  </a:lnTo>
                  <a:lnTo>
                    <a:pt x="578" y="1322"/>
                  </a:lnTo>
                  <a:lnTo>
                    <a:pt x="628" y="1264"/>
                  </a:lnTo>
                  <a:lnTo>
                    <a:pt x="703" y="1200"/>
                  </a:lnTo>
                  <a:lnTo>
                    <a:pt x="713" y="1125"/>
                  </a:lnTo>
                  <a:lnTo>
                    <a:pt x="757" y="1118"/>
                  </a:lnTo>
                  <a:lnTo>
                    <a:pt x="821" y="1092"/>
                  </a:lnTo>
                  <a:lnTo>
                    <a:pt x="864" y="1057"/>
                  </a:lnTo>
                  <a:lnTo>
                    <a:pt x="861" y="1026"/>
                  </a:lnTo>
                  <a:lnTo>
                    <a:pt x="837" y="1003"/>
                  </a:lnTo>
                  <a:lnTo>
                    <a:pt x="844" y="965"/>
                  </a:lnTo>
                  <a:lnTo>
                    <a:pt x="743" y="20"/>
                  </a:lnTo>
                  <a:lnTo>
                    <a:pt x="73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97"/>
            <p:cNvSpPr>
              <a:spLocks/>
            </p:cNvSpPr>
            <p:nvPr/>
          </p:nvSpPr>
          <p:spPr bwMode="auto">
            <a:xfrm>
              <a:off x="6067556" y="2639992"/>
              <a:ext cx="567512" cy="649597"/>
            </a:xfrm>
            <a:custGeom>
              <a:avLst/>
              <a:gdLst>
                <a:gd name="T0" fmla="*/ 1167 w 1201"/>
                <a:gd name="T1" fmla="*/ 834 h 1376"/>
                <a:gd name="T2" fmla="*/ 1181 w 1201"/>
                <a:gd name="T3" fmla="*/ 584 h 1376"/>
                <a:gd name="T4" fmla="*/ 1163 w 1201"/>
                <a:gd name="T5" fmla="*/ 529 h 1376"/>
                <a:gd name="T6" fmla="*/ 1177 w 1201"/>
                <a:gd name="T7" fmla="*/ 509 h 1376"/>
                <a:gd name="T8" fmla="*/ 1201 w 1201"/>
                <a:gd name="T9" fmla="*/ 495 h 1376"/>
                <a:gd name="T10" fmla="*/ 1123 w 1201"/>
                <a:gd name="T11" fmla="*/ 0 h 1376"/>
                <a:gd name="T12" fmla="*/ 942 w 1201"/>
                <a:gd name="T13" fmla="*/ 106 h 1376"/>
                <a:gd name="T14" fmla="*/ 820 w 1201"/>
                <a:gd name="T15" fmla="*/ 231 h 1376"/>
                <a:gd name="T16" fmla="*/ 720 w 1201"/>
                <a:gd name="T17" fmla="*/ 251 h 1376"/>
                <a:gd name="T18" fmla="*/ 629 w 1201"/>
                <a:gd name="T19" fmla="*/ 292 h 1376"/>
                <a:gd name="T20" fmla="*/ 596 w 1201"/>
                <a:gd name="T21" fmla="*/ 298 h 1376"/>
                <a:gd name="T22" fmla="*/ 541 w 1201"/>
                <a:gd name="T23" fmla="*/ 245 h 1376"/>
                <a:gd name="T24" fmla="*/ 454 w 1201"/>
                <a:gd name="T25" fmla="*/ 257 h 1376"/>
                <a:gd name="T26" fmla="*/ 376 w 1201"/>
                <a:gd name="T27" fmla="*/ 210 h 1376"/>
                <a:gd name="T28" fmla="*/ 0 w 1201"/>
                <a:gd name="T29" fmla="*/ 268 h 1376"/>
                <a:gd name="T30" fmla="*/ 105 w 1201"/>
                <a:gd name="T31" fmla="*/ 1213 h 1376"/>
                <a:gd name="T32" fmla="*/ 168 w 1201"/>
                <a:gd name="T33" fmla="*/ 1210 h 1376"/>
                <a:gd name="T34" fmla="*/ 208 w 1201"/>
                <a:gd name="T35" fmla="*/ 1196 h 1376"/>
                <a:gd name="T36" fmla="*/ 255 w 1201"/>
                <a:gd name="T37" fmla="*/ 1224 h 1376"/>
                <a:gd name="T38" fmla="*/ 282 w 1201"/>
                <a:gd name="T39" fmla="*/ 1295 h 1376"/>
                <a:gd name="T40" fmla="*/ 381 w 1201"/>
                <a:gd name="T41" fmla="*/ 1302 h 1376"/>
                <a:gd name="T42" fmla="*/ 407 w 1201"/>
                <a:gd name="T43" fmla="*/ 1332 h 1376"/>
                <a:gd name="T44" fmla="*/ 440 w 1201"/>
                <a:gd name="T45" fmla="*/ 1332 h 1376"/>
                <a:gd name="T46" fmla="*/ 481 w 1201"/>
                <a:gd name="T47" fmla="*/ 1309 h 1376"/>
                <a:gd name="T48" fmla="*/ 531 w 1201"/>
                <a:gd name="T49" fmla="*/ 1319 h 1376"/>
                <a:gd name="T50" fmla="*/ 555 w 1201"/>
                <a:gd name="T51" fmla="*/ 1340 h 1376"/>
                <a:gd name="T52" fmla="*/ 599 w 1201"/>
                <a:gd name="T53" fmla="*/ 1299 h 1376"/>
                <a:gd name="T54" fmla="*/ 629 w 1201"/>
                <a:gd name="T55" fmla="*/ 1279 h 1376"/>
                <a:gd name="T56" fmla="*/ 655 w 1201"/>
                <a:gd name="T57" fmla="*/ 1279 h 1376"/>
                <a:gd name="T58" fmla="*/ 663 w 1201"/>
                <a:gd name="T59" fmla="*/ 1322 h 1376"/>
                <a:gd name="T60" fmla="*/ 696 w 1201"/>
                <a:gd name="T61" fmla="*/ 1340 h 1376"/>
                <a:gd name="T62" fmla="*/ 750 w 1201"/>
                <a:gd name="T63" fmla="*/ 1376 h 1376"/>
                <a:gd name="T64" fmla="*/ 787 w 1201"/>
                <a:gd name="T65" fmla="*/ 1373 h 1376"/>
                <a:gd name="T66" fmla="*/ 817 w 1201"/>
                <a:gd name="T67" fmla="*/ 1363 h 1376"/>
                <a:gd name="T68" fmla="*/ 820 w 1201"/>
                <a:gd name="T69" fmla="*/ 1319 h 1376"/>
                <a:gd name="T70" fmla="*/ 848 w 1201"/>
                <a:gd name="T71" fmla="*/ 1291 h 1376"/>
                <a:gd name="T72" fmla="*/ 851 w 1201"/>
                <a:gd name="T73" fmla="*/ 1210 h 1376"/>
                <a:gd name="T74" fmla="*/ 864 w 1201"/>
                <a:gd name="T75" fmla="*/ 1146 h 1376"/>
                <a:gd name="T76" fmla="*/ 887 w 1201"/>
                <a:gd name="T77" fmla="*/ 1135 h 1376"/>
                <a:gd name="T78" fmla="*/ 908 w 1201"/>
                <a:gd name="T79" fmla="*/ 1156 h 1376"/>
                <a:gd name="T80" fmla="*/ 914 w 1201"/>
                <a:gd name="T81" fmla="*/ 1183 h 1376"/>
                <a:gd name="T82" fmla="*/ 945 w 1201"/>
                <a:gd name="T83" fmla="*/ 1170 h 1376"/>
                <a:gd name="T84" fmla="*/ 952 w 1201"/>
                <a:gd name="T85" fmla="*/ 1143 h 1376"/>
                <a:gd name="T86" fmla="*/ 935 w 1201"/>
                <a:gd name="T87" fmla="*/ 1112 h 1376"/>
                <a:gd name="T88" fmla="*/ 935 w 1201"/>
                <a:gd name="T89" fmla="*/ 1071 h 1376"/>
                <a:gd name="T90" fmla="*/ 989 w 1201"/>
                <a:gd name="T91" fmla="*/ 993 h 1376"/>
                <a:gd name="T92" fmla="*/ 1008 w 1201"/>
                <a:gd name="T93" fmla="*/ 973 h 1376"/>
                <a:gd name="T94" fmla="*/ 1043 w 1201"/>
                <a:gd name="T95" fmla="*/ 980 h 1376"/>
                <a:gd name="T96" fmla="*/ 1079 w 1201"/>
                <a:gd name="T97" fmla="*/ 952 h 1376"/>
                <a:gd name="T98" fmla="*/ 1130 w 1201"/>
                <a:gd name="T99" fmla="*/ 898 h 1376"/>
                <a:gd name="T100" fmla="*/ 1167 w 1201"/>
                <a:gd name="T101" fmla="*/ 834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01" h="1376">
                  <a:moveTo>
                    <a:pt x="1167" y="834"/>
                  </a:moveTo>
                  <a:lnTo>
                    <a:pt x="1181" y="584"/>
                  </a:lnTo>
                  <a:lnTo>
                    <a:pt x="1163" y="529"/>
                  </a:lnTo>
                  <a:lnTo>
                    <a:pt x="1177" y="509"/>
                  </a:lnTo>
                  <a:lnTo>
                    <a:pt x="1201" y="495"/>
                  </a:lnTo>
                  <a:lnTo>
                    <a:pt x="1123" y="0"/>
                  </a:lnTo>
                  <a:lnTo>
                    <a:pt x="942" y="106"/>
                  </a:lnTo>
                  <a:lnTo>
                    <a:pt x="820" y="231"/>
                  </a:lnTo>
                  <a:lnTo>
                    <a:pt x="720" y="251"/>
                  </a:lnTo>
                  <a:lnTo>
                    <a:pt x="629" y="292"/>
                  </a:lnTo>
                  <a:lnTo>
                    <a:pt x="596" y="298"/>
                  </a:lnTo>
                  <a:lnTo>
                    <a:pt x="541" y="245"/>
                  </a:lnTo>
                  <a:lnTo>
                    <a:pt x="454" y="257"/>
                  </a:lnTo>
                  <a:lnTo>
                    <a:pt x="376" y="210"/>
                  </a:lnTo>
                  <a:lnTo>
                    <a:pt x="0" y="268"/>
                  </a:lnTo>
                  <a:lnTo>
                    <a:pt x="105" y="1213"/>
                  </a:lnTo>
                  <a:lnTo>
                    <a:pt x="168" y="1210"/>
                  </a:lnTo>
                  <a:lnTo>
                    <a:pt x="208" y="1196"/>
                  </a:lnTo>
                  <a:lnTo>
                    <a:pt x="255" y="1224"/>
                  </a:lnTo>
                  <a:lnTo>
                    <a:pt x="282" y="1295"/>
                  </a:lnTo>
                  <a:lnTo>
                    <a:pt x="381" y="1302"/>
                  </a:lnTo>
                  <a:lnTo>
                    <a:pt x="407" y="1332"/>
                  </a:lnTo>
                  <a:lnTo>
                    <a:pt x="440" y="1332"/>
                  </a:lnTo>
                  <a:lnTo>
                    <a:pt x="481" y="1309"/>
                  </a:lnTo>
                  <a:lnTo>
                    <a:pt x="531" y="1319"/>
                  </a:lnTo>
                  <a:lnTo>
                    <a:pt x="555" y="1340"/>
                  </a:lnTo>
                  <a:lnTo>
                    <a:pt x="599" y="1299"/>
                  </a:lnTo>
                  <a:lnTo>
                    <a:pt x="629" y="1279"/>
                  </a:lnTo>
                  <a:lnTo>
                    <a:pt x="655" y="1279"/>
                  </a:lnTo>
                  <a:lnTo>
                    <a:pt x="663" y="1322"/>
                  </a:lnTo>
                  <a:lnTo>
                    <a:pt x="696" y="1340"/>
                  </a:lnTo>
                  <a:lnTo>
                    <a:pt x="750" y="1376"/>
                  </a:lnTo>
                  <a:lnTo>
                    <a:pt x="787" y="1373"/>
                  </a:lnTo>
                  <a:lnTo>
                    <a:pt x="817" y="1363"/>
                  </a:lnTo>
                  <a:lnTo>
                    <a:pt x="820" y="1319"/>
                  </a:lnTo>
                  <a:lnTo>
                    <a:pt x="848" y="1291"/>
                  </a:lnTo>
                  <a:lnTo>
                    <a:pt x="851" y="1210"/>
                  </a:lnTo>
                  <a:lnTo>
                    <a:pt x="864" y="1146"/>
                  </a:lnTo>
                  <a:lnTo>
                    <a:pt x="887" y="1135"/>
                  </a:lnTo>
                  <a:lnTo>
                    <a:pt x="908" y="1156"/>
                  </a:lnTo>
                  <a:lnTo>
                    <a:pt x="914" y="1183"/>
                  </a:lnTo>
                  <a:lnTo>
                    <a:pt x="945" y="1170"/>
                  </a:lnTo>
                  <a:lnTo>
                    <a:pt x="952" y="1143"/>
                  </a:lnTo>
                  <a:lnTo>
                    <a:pt x="935" y="1112"/>
                  </a:lnTo>
                  <a:lnTo>
                    <a:pt x="935" y="1071"/>
                  </a:lnTo>
                  <a:lnTo>
                    <a:pt x="989" y="993"/>
                  </a:lnTo>
                  <a:lnTo>
                    <a:pt x="1008" y="973"/>
                  </a:lnTo>
                  <a:lnTo>
                    <a:pt x="1043" y="980"/>
                  </a:lnTo>
                  <a:lnTo>
                    <a:pt x="1079" y="952"/>
                  </a:lnTo>
                  <a:lnTo>
                    <a:pt x="1130" y="898"/>
                  </a:lnTo>
                  <a:lnTo>
                    <a:pt x="1167" y="83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99"/>
            <p:cNvSpPr>
              <a:spLocks/>
            </p:cNvSpPr>
            <p:nvPr/>
          </p:nvSpPr>
          <p:spPr bwMode="auto">
            <a:xfrm>
              <a:off x="6598273" y="2515450"/>
              <a:ext cx="778384" cy="506657"/>
            </a:xfrm>
            <a:custGeom>
              <a:avLst/>
              <a:gdLst>
                <a:gd name="T0" fmla="*/ 1378 w 1651"/>
                <a:gd name="T1" fmla="*/ 37 h 1074"/>
                <a:gd name="T2" fmla="*/ 1339 w 1651"/>
                <a:gd name="T3" fmla="*/ 0 h 1074"/>
                <a:gd name="T4" fmla="*/ 188 w 1651"/>
                <a:gd name="T5" fmla="*/ 234 h 1074"/>
                <a:gd name="T6" fmla="*/ 178 w 1651"/>
                <a:gd name="T7" fmla="*/ 118 h 1074"/>
                <a:gd name="T8" fmla="*/ 87 w 1651"/>
                <a:gd name="T9" fmla="*/ 209 h 1074"/>
                <a:gd name="T10" fmla="*/ 67 w 1651"/>
                <a:gd name="T11" fmla="*/ 217 h 1074"/>
                <a:gd name="T12" fmla="*/ 0 w 1651"/>
                <a:gd name="T13" fmla="*/ 267 h 1074"/>
                <a:gd name="T14" fmla="*/ 131 w 1651"/>
                <a:gd name="T15" fmla="*/ 1074 h 1074"/>
                <a:gd name="T16" fmla="*/ 404 w 1651"/>
                <a:gd name="T17" fmla="*/ 1037 h 1074"/>
                <a:gd name="T18" fmla="*/ 1402 w 1651"/>
                <a:gd name="T19" fmla="*/ 837 h 1074"/>
                <a:gd name="T20" fmla="*/ 1422 w 1651"/>
                <a:gd name="T21" fmla="*/ 817 h 1074"/>
                <a:gd name="T22" fmla="*/ 1456 w 1651"/>
                <a:gd name="T23" fmla="*/ 793 h 1074"/>
                <a:gd name="T24" fmla="*/ 1493 w 1651"/>
                <a:gd name="T25" fmla="*/ 793 h 1074"/>
                <a:gd name="T26" fmla="*/ 1510 w 1651"/>
                <a:gd name="T27" fmla="*/ 779 h 1074"/>
                <a:gd name="T28" fmla="*/ 1550 w 1651"/>
                <a:gd name="T29" fmla="*/ 759 h 1074"/>
                <a:gd name="T30" fmla="*/ 1571 w 1651"/>
                <a:gd name="T31" fmla="*/ 715 h 1074"/>
                <a:gd name="T32" fmla="*/ 1597 w 1651"/>
                <a:gd name="T33" fmla="*/ 678 h 1074"/>
                <a:gd name="T34" fmla="*/ 1651 w 1651"/>
                <a:gd name="T35" fmla="*/ 626 h 1074"/>
                <a:gd name="T36" fmla="*/ 1651 w 1651"/>
                <a:gd name="T37" fmla="*/ 613 h 1074"/>
                <a:gd name="T38" fmla="*/ 1554 w 1651"/>
                <a:gd name="T39" fmla="*/ 549 h 1074"/>
                <a:gd name="T40" fmla="*/ 1537 w 1651"/>
                <a:gd name="T41" fmla="*/ 504 h 1074"/>
                <a:gd name="T42" fmla="*/ 1493 w 1651"/>
                <a:gd name="T43" fmla="*/ 501 h 1074"/>
                <a:gd name="T44" fmla="*/ 1489 w 1651"/>
                <a:gd name="T45" fmla="*/ 481 h 1074"/>
                <a:gd name="T46" fmla="*/ 1477 w 1651"/>
                <a:gd name="T47" fmla="*/ 434 h 1074"/>
                <a:gd name="T48" fmla="*/ 1513 w 1651"/>
                <a:gd name="T49" fmla="*/ 417 h 1074"/>
                <a:gd name="T50" fmla="*/ 1516 w 1651"/>
                <a:gd name="T51" fmla="*/ 376 h 1074"/>
                <a:gd name="T52" fmla="*/ 1496 w 1651"/>
                <a:gd name="T53" fmla="*/ 356 h 1074"/>
                <a:gd name="T54" fmla="*/ 1496 w 1651"/>
                <a:gd name="T55" fmla="*/ 328 h 1074"/>
                <a:gd name="T56" fmla="*/ 1530 w 1651"/>
                <a:gd name="T57" fmla="*/ 278 h 1074"/>
                <a:gd name="T58" fmla="*/ 1530 w 1651"/>
                <a:gd name="T59" fmla="*/ 226 h 1074"/>
                <a:gd name="T60" fmla="*/ 1566 w 1651"/>
                <a:gd name="T61" fmla="*/ 189 h 1074"/>
                <a:gd name="T62" fmla="*/ 1543 w 1651"/>
                <a:gd name="T63" fmla="*/ 173 h 1074"/>
                <a:gd name="T64" fmla="*/ 1503 w 1651"/>
                <a:gd name="T65" fmla="*/ 168 h 1074"/>
                <a:gd name="T66" fmla="*/ 1466 w 1651"/>
                <a:gd name="T67" fmla="*/ 139 h 1074"/>
                <a:gd name="T68" fmla="*/ 1425 w 1651"/>
                <a:gd name="T69" fmla="*/ 50 h 1074"/>
                <a:gd name="T70" fmla="*/ 1378 w 1651"/>
                <a:gd name="T71" fmla="*/ 37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51" h="1074">
                  <a:moveTo>
                    <a:pt x="1378" y="37"/>
                  </a:moveTo>
                  <a:lnTo>
                    <a:pt x="1339" y="0"/>
                  </a:lnTo>
                  <a:lnTo>
                    <a:pt x="188" y="234"/>
                  </a:lnTo>
                  <a:lnTo>
                    <a:pt x="178" y="118"/>
                  </a:lnTo>
                  <a:lnTo>
                    <a:pt x="87" y="209"/>
                  </a:lnTo>
                  <a:lnTo>
                    <a:pt x="67" y="217"/>
                  </a:lnTo>
                  <a:lnTo>
                    <a:pt x="0" y="267"/>
                  </a:lnTo>
                  <a:lnTo>
                    <a:pt x="131" y="1074"/>
                  </a:lnTo>
                  <a:lnTo>
                    <a:pt x="404" y="1037"/>
                  </a:lnTo>
                  <a:lnTo>
                    <a:pt x="1402" y="837"/>
                  </a:lnTo>
                  <a:lnTo>
                    <a:pt x="1422" y="817"/>
                  </a:lnTo>
                  <a:lnTo>
                    <a:pt x="1456" y="793"/>
                  </a:lnTo>
                  <a:lnTo>
                    <a:pt x="1493" y="793"/>
                  </a:lnTo>
                  <a:lnTo>
                    <a:pt x="1510" y="779"/>
                  </a:lnTo>
                  <a:lnTo>
                    <a:pt x="1550" y="759"/>
                  </a:lnTo>
                  <a:lnTo>
                    <a:pt x="1571" y="715"/>
                  </a:lnTo>
                  <a:lnTo>
                    <a:pt x="1597" y="678"/>
                  </a:lnTo>
                  <a:lnTo>
                    <a:pt x="1651" y="626"/>
                  </a:lnTo>
                  <a:lnTo>
                    <a:pt x="1651" y="613"/>
                  </a:lnTo>
                  <a:lnTo>
                    <a:pt x="1554" y="549"/>
                  </a:lnTo>
                  <a:lnTo>
                    <a:pt x="1537" y="504"/>
                  </a:lnTo>
                  <a:lnTo>
                    <a:pt x="1493" y="501"/>
                  </a:lnTo>
                  <a:lnTo>
                    <a:pt x="1489" y="481"/>
                  </a:lnTo>
                  <a:lnTo>
                    <a:pt x="1477" y="434"/>
                  </a:lnTo>
                  <a:lnTo>
                    <a:pt x="1513" y="417"/>
                  </a:lnTo>
                  <a:lnTo>
                    <a:pt x="1516" y="376"/>
                  </a:lnTo>
                  <a:lnTo>
                    <a:pt x="1496" y="356"/>
                  </a:lnTo>
                  <a:lnTo>
                    <a:pt x="1496" y="328"/>
                  </a:lnTo>
                  <a:lnTo>
                    <a:pt x="1530" y="278"/>
                  </a:lnTo>
                  <a:lnTo>
                    <a:pt x="1530" y="226"/>
                  </a:lnTo>
                  <a:lnTo>
                    <a:pt x="1566" y="189"/>
                  </a:lnTo>
                  <a:lnTo>
                    <a:pt x="1543" y="173"/>
                  </a:lnTo>
                  <a:lnTo>
                    <a:pt x="1503" y="168"/>
                  </a:lnTo>
                  <a:lnTo>
                    <a:pt x="1466" y="139"/>
                  </a:lnTo>
                  <a:lnTo>
                    <a:pt x="1425" y="50"/>
                  </a:lnTo>
                  <a:lnTo>
                    <a:pt x="1378" y="3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01"/>
            <p:cNvSpPr>
              <a:spLocks/>
            </p:cNvSpPr>
            <p:nvPr/>
          </p:nvSpPr>
          <p:spPr bwMode="auto">
            <a:xfrm>
              <a:off x="7356843" y="1901235"/>
              <a:ext cx="227854" cy="430234"/>
            </a:xfrm>
            <a:custGeom>
              <a:avLst/>
              <a:gdLst>
                <a:gd name="T0" fmla="*/ 447 w 482"/>
                <a:gd name="T1" fmla="*/ 95 h 912"/>
                <a:gd name="T2" fmla="*/ 441 w 482"/>
                <a:gd name="T3" fmla="*/ 0 h 912"/>
                <a:gd name="T4" fmla="*/ 0 w 482"/>
                <a:gd name="T5" fmla="*/ 119 h 912"/>
                <a:gd name="T6" fmla="*/ 14 w 482"/>
                <a:gd name="T7" fmla="*/ 201 h 912"/>
                <a:gd name="T8" fmla="*/ 51 w 482"/>
                <a:gd name="T9" fmla="*/ 306 h 912"/>
                <a:gd name="T10" fmla="*/ 64 w 482"/>
                <a:gd name="T11" fmla="*/ 390 h 912"/>
                <a:gd name="T12" fmla="*/ 47 w 482"/>
                <a:gd name="T13" fmla="*/ 454 h 912"/>
                <a:gd name="T14" fmla="*/ 91 w 482"/>
                <a:gd name="T15" fmla="*/ 529 h 912"/>
                <a:gd name="T16" fmla="*/ 105 w 482"/>
                <a:gd name="T17" fmla="*/ 564 h 912"/>
                <a:gd name="T18" fmla="*/ 91 w 482"/>
                <a:gd name="T19" fmla="*/ 611 h 912"/>
                <a:gd name="T20" fmla="*/ 138 w 482"/>
                <a:gd name="T21" fmla="*/ 634 h 912"/>
                <a:gd name="T22" fmla="*/ 149 w 482"/>
                <a:gd name="T23" fmla="*/ 638 h 912"/>
                <a:gd name="T24" fmla="*/ 199 w 482"/>
                <a:gd name="T25" fmla="*/ 818 h 912"/>
                <a:gd name="T26" fmla="*/ 212 w 482"/>
                <a:gd name="T27" fmla="*/ 912 h 912"/>
                <a:gd name="T28" fmla="*/ 408 w 482"/>
                <a:gd name="T29" fmla="*/ 868 h 912"/>
                <a:gd name="T30" fmla="*/ 384 w 482"/>
                <a:gd name="T31" fmla="*/ 838 h 912"/>
                <a:gd name="T32" fmla="*/ 394 w 482"/>
                <a:gd name="T33" fmla="*/ 807 h 912"/>
                <a:gd name="T34" fmla="*/ 394 w 482"/>
                <a:gd name="T35" fmla="*/ 733 h 912"/>
                <a:gd name="T36" fmla="*/ 381 w 482"/>
                <a:gd name="T37" fmla="*/ 712 h 912"/>
                <a:gd name="T38" fmla="*/ 394 w 482"/>
                <a:gd name="T39" fmla="*/ 339 h 912"/>
                <a:gd name="T40" fmla="*/ 377 w 482"/>
                <a:gd name="T41" fmla="*/ 312 h 912"/>
                <a:gd name="T42" fmla="*/ 377 w 482"/>
                <a:gd name="T43" fmla="*/ 292 h 912"/>
                <a:gd name="T44" fmla="*/ 421 w 482"/>
                <a:gd name="T45" fmla="*/ 275 h 912"/>
                <a:gd name="T46" fmla="*/ 482 w 482"/>
                <a:gd name="T47" fmla="*/ 207 h 912"/>
                <a:gd name="T48" fmla="*/ 482 w 482"/>
                <a:gd name="T49" fmla="*/ 143 h 912"/>
                <a:gd name="T50" fmla="*/ 447 w 482"/>
                <a:gd name="T51" fmla="*/ 95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82" h="912">
                  <a:moveTo>
                    <a:pt x="447" y="95"/>
                  </a:moveTo>
                  <a:lnTo>
                    <a:pt x="441" y="0"/>
                  </a:lnTo>
                  <a:lnTo>
                    <a:pt x="0" y="119"/>
                  </a:lnTo>
                  <a:lnTo>
                    <a:pt x="14" y="201"/>
                  </a:lnTo>
                  <a:lnTo>
                    <a:pt x="51" y="306"/>
                  </a:lnTo>
                  <a:lnTo>
                    <a:pt x="64" y="390"/>
                  </a:lnTo>
                  <a:lnTo>
                    <a:pt x="47" y="454"/>
                  </a:lnTo>
                  <a:lnTo>
                    <a:pt x="91" y="529"/>
                  </a:lnTo>
                  <a:lnTo>
                    <a:pt x="105" y="564"/>
                  </a:lnTo>
                  <a:lnTo>
                    <a:pt x="91" y="611"/>
                  </a:lnTo>
                  <a:lnTo>
                    <a:pt x="138" y="634"/>
                  </a:lnTo>
                  <a:lnTo>
                    <a:pt x="149" y="638"/>
                  </a:lnTo>
                  <a:lnTo>
                    <a:pt x="199" y="818"/>
                  </a:lnTo>
                  <a:lnTo>
                    <a:pt x="212" y="912"/>
                  </a:lnTo>
                  <a:lnTo>
                    <a:pt x="408" y="868"/>
                  </a:lnTo>
                  <a:lnTo>
                    <a:pt x="384" y="838"/>
                  </a:lnTo>
                  <a:lnTo>
                    <a:pt x="394" y="807"/>
                  </a:lnTo>
                  <a:lnTo>
                    <a:pt x="394" y="733"/>
                  </a:lnTo>
                  <a:lnTo>
                    <a:pt x="381" y="712"/>
                  </a:lnTo>
                  <a:lnTo>
                    <a:pt x="394" y="339"/>
                  </a:lnTo>
                  <a:lnTo>
                    <a:pt x="377" y="312"/>
                  </a:lnTo>
                  <a:lnTo>
                    <a:pt x="377" y="292"/>
                  </a:lnTo>
                  <a:lnTo>
                    <a:pt x="421" y="275"/>
                  </a:lnTo>
                  <a:lnTo>
                    <a:pt x="482" y="207"/>
                  </a:lnTo>
                  <a:lnTo>
                    <a:pt x="482" y="143"/>
                  </a:lnTo>
                  <a:lnTo>
                    <a:pt x="447" y="9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03"/>
            <p:cNvSpPr>
              <a:spLocks/>
            </p:cNvSpPr>
            <p:nvPr/>
          </p:nvSpPr>
          <p:spPr bwMode="auto">
            <a:xfrm>
              <a:off x="6680357" y="1955014"/>
              <a:ext cx="989254" cy="755740"/>
            </a:xfrm>
            <a:custGeom>
              <a:avLst/>
              <a:gdLst>
                <a:gd name="T0" fmla="*/ 975 w 2098"/>
                <a:gd name="T1" fmla="*/ 171 h 1601"/>
                <a:gd name="T2" fmla="*/ 858 w 2098"/>
                <a:gd name="T3" fmla="*/ 353 h 1601"/>
                <a:gd name="T4" fmla="*/ 753 w 2098"/>
                <a:gd name="T5" fmla="*/ 455 h 1601"/>
                <a:gd name="T6" fmla="*/ 767 w 2098"/>
                <a:gd name="T7" fmla="*/ 519 h 1601"/>
                <a:gd name="T8" fmla="*/ 827 w 2098"/>
                <a:gd name="T9" fmla="*/ 530 h 1601"/>
                <a:gd name="T10" fmla="*/ 806 w 2098"/>
                <a:gd name="T11" fmla="*/ 588 h 1601"/>
                <a:gd name="T12" fmla="*/ 838 w 2098"/>
                <a:gd name="T13" fmla="*/ 649 h 1601"/>
                <a:gd name="T14" fmla="*/ 800 w 2098"/>
                <a:gd name="T15" fmla="*/ 703 h 1601"/>
                <a:gd name="T16" fmla="*/ 739 w 2098"/>
                <a:gd name="T17" fmla="*/ 736 h 1601"/>
                <a:gd name="T18" fmla="*/ 679 w 2098"/>
                <a:gd name="T19" fmla="*/ 817 h 1601"/>
                <a:gd name="T20" fmla="*/ 518 w 2098"/>
                <a:gd name="T21" fmla="*/ 866 h 1601"/>
                <a:gd name="T22" fmla="*/ 457 w 2098"/>
                <a:gd name="T23" fmla="*/ 842 h 1601"/>
                <a:gd name="T24" fmla="*/ 303 w 2098"/>
                <a:gd name="T25" fmla="*/ 852 h 1601"/>
                <a:gd name="T26" fmla="*/ 118 w 2098"/>
                <a:gd name="T27" fmla="*/ 927 h 1601"/>
                <a:gd name="T28" fmla="*/ 178 w 2098"/>
                <a:gd name="T29" fmla="*/ 1031 h 1601"/>
                <a:gd name="T30" fmla="*/ 201 w 2098"/>
                <a:gd name="T31" fmla="*/ 1096 h 1601"/>
                <a:gd name="T32" fmla="*/ 141 w 2098"/>
                <a:gd name="T33" fmla="*/ 1184 h 1601"/>
                <a:gd name="T34" fmla="*/ 80 w 2098"/>
                <a:gd name="T35" fmla="*/ 1231 h 1601"/>
                <a:gd name="T36" fmla="*/ 44 w 2098"/>
                <a:gd name="T37" fmla="*/ 1279 h 1601"/>
                <a:gd name="T38" fmla="*/ 13 w 2098"/>
                <a:gd name="T39" fmla="*/ 1422 h 1601"/>
                <a:gd name="T40" fmla="*/ 1203 w 2098"/>
                <a:gd name="T41" fmla="*/ 1225 h 1601"/>
                <a:gd name="T42" fmla="*/ 1291 w 2098"/>
                <a:gd name="T43" fmla="*/ 1327 h 1601"/>
                <a:gd name="T44" fmla="*/ 1368 w 2098"/>
                <a:gd name="T45" fmla="*/ 1361 h 1601"/>
                <a:gd name="T46" fmla="*/ 1513 w 2098"/>
                <a:gd name="T47" fmla="*/ 1425 h 1601"/>
                <a:gd name="T48" fmla="*/ 1631 w 2098"/>
                <a:gd name="T49" fmla="*/ 1459 h 1601"/>
                <a:gd name="T50" fmla="*/ 1624 w 2098"/>
                <a:gd name="T51" fmla="*/ 1540 h 1601"/>
                <a:gd name="T52" fmla="*/ 1658 w 2098"/>
                <a:gd name="T53" fmla="*/ 1601 h 1601"/>
                <a:gd name="T54" fmla="*/ 1863 w 2098"/>
                <a:gd name="T55" fmla="*/ 1533 h 1601"/>
                <a:gd name="T56" fmla="*/ 2098 w 2098"/>
                <a:gd name="T57" fmla="*/ 1340 h 1601"/>
                <a:gd name="T58" fmla="*/ 1960 w 2098"/>
                <a:gd name="T59" fmla="*/ 1384 h 1601"/>
                <a:gd name="T60" fmla="*/ 1792 w 2098"/>
                <a:gd name="T61" fmla="*/ 1445 h 1601"/>
                <a:gd name="T62" fmla="*/ 1749 w 2098"/>
                <a:gd name="T63" fmla="*/ 1445 h 1601"/>
                <a:gd name="T64" fmla="*/ 1667 w 2098"/>
                <a:gd name="T65" fmla="*/ 1513 h 1601"/>
                <a:gd name="T66" fmla="*/ 1694 w 2098"/>
                <a:gd name="T67" fmla="*/ 1466 h 1601"/>
                <a:gd name="T68" fmla="*/ 1667 w 2098"/>
                <a:gd name="T69" fmla="*/ 1405 h 1601"/>
                <a:gd name="T70" fmla="*/ 1684 w 2098"/>
                <a:gd name="T71" fmla="*/ 1235 h 1601"/>
                <a:gd name="T72" fmla="*/ 1641 w 2098"/>
                <a:gd name="T73" fmla="*/ 791 h 1601"/>
                <a:gd name="T74" fmla="*/ 1584 w 2098"/>
                <a:gd name="T75" fmla="*/ 523 h 1601"/>
                <a:gd name="T76" fmla="*/ 1526 w 2098"/>
                <a:gd name="T77" fmla="*/ 496 h 1601"/>
                <a:gd name="T78" fmla="*/ 1526 w 2098"/>
                <a:gd name="T79" fmla="*/ 414 h 1601"/>
                <a:gd name="T80" fmla="*/ 1499 w 2098"/>
                <a:gd name="T81" fmla="*/ 275 h 1601"/>
                <a:gd name="T82" fmla="*/ 1449 w 2098"/>
                <a:gd name="T83" fmla="*/ 86 h 1601"/>
                <a:gd name="T84" fmla="*/ 1241 w 2098"/>
                <a:gd name="T85" fmla="*/ 61 h 1601"/>
                <a:gd name="T86" fmla="*/ 1100 w 2098"/>
                <a:gd name="T87" fmla="*/ 79 h 1601"/>
                <a:gd name="T88" fmla="*/ 1009 w 2098"/>
                <a:gd name="T89" fmla="*/ 130 h 1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098" h="1601">
                  <a:moveTo>
                    <a:pt x="1009" y="130"/>
                  </a:moveTo>
                  <a:lnTo>
                    <a:pt x="975" y="171"/>
                  </a:lnTo>
                  <a:lnTo>
                    <a:pt x="881" y="306"/>
                  </a:lnTo>
                  <a:lnTo>
                    <a:pt x="858" y="353"/>
                  </a:lnTo>
                  <a:lnTo>
                    <a:pt x="847" y="367"/>
                  </a:lnTo>
                  <a:lnTo>
                    <a:pt x="753" y="455"/>
                  </a:lnTo>
                  <a:lnTo>
                    <a:pt x="753" y="499"/>
                  </a:lnTo>
                  <a:lnTo>
                    <a:pt x="767" y="519"/>
                  </a:lnTo>
                  <a:lnTo>
                    <a:pt x="797" y="530"/>
                  </a:lnTo>
                  <a:lnTo>
                    <a:pt x="827" y="530"/>
                  </a:lnTo>
                  <a:lnTo>
                    <a:pt x="827" y="553"/>
                  </a:lnTo>
                  <a:lnTo>
                    <a:pt x="806" y="588"/>
                  </a:lnTo>
                  <a:lnTo>
                    <a:pt x="814" y="614"/>
                  </a:lnTo>
                  <a:lnTo>
                    <a:pt x="838" y="649"/>
                  </a:lnTo>
                  <a:lnTo>
                    <a:pt x="834" y="686"/>
                  </a:lnTo>
                  <a:lnTo>
                    <a:pt x="800" y="703"/>
                  </a:lnTo>
                  <a:lnTo>
                    <a:pt x="767" y="703"/>
                  </a:lnTo>
                  <a:lnTo>
                    <a:pt x="739" y="736"/>
                  </a:lnTo>
                  <a:lnTo>
                    <a:pt x="712" y="791"/>
                  </a:lnTo>
                  <a:lnTo>
                    <a:pt x="679" y="817"/>
                  </a:lnTo>
                  <a:lnTo>
                    <a:pt x="592" y="825"/>
                  </a:lnTo>
                  <a:lnTo>
                    <a:pt x="518" y="866"/>
                  </a:lnTo>
                  <a:lnTo>
                    <a:pt x="491" y="866"/>
                  </a:lnTo>
                  <a:lnTo>
                    <a:pt x="457" y="842"/>
                  </a:lnTo>
                  <a:lnTo>
                    <a:pt x="353" y="845"/>
                  </a:lnTo>
                  <a:lnTo>
                    <a:pt x="303" y="852"/>
                  </a:lnTo>
                  <a:lnTo>
                    <a:pt x="165" y="899"/>
                  </a:lnTo>
                  <a:lnTo>
                    <a:pt x="118" y="927"/>
                  </a:lnTo>
                  <a:lnTo>
                    <a:pt x="148" y="1028"/>
                  </a:lnTo>
                  <a:lnTo>
                    <a:pt x="178" y="1031"/>
                  </a:lnTo>
                  <a:lnTo>
                    <a:pt x="198" y="1083"/>
                  </a:lnTo>
                  <a:lnTo>
                    <a:pt x="201" y="1096"/>
                  </a:lnTo>
                  <a:lnTo>
                    <a:pt x="148" y="1156"/>
                  </a:lnTo>
                  <a:lnTo>
                    <a:pt x="141" y="1184"/>
                  </a:lnTo>
                  <a:lnTo>
                    <a:pt x="111" y="1214"/>
                  </a:lnTo>
                  <a:lnTo>
                    <a:pt x="80" y="1231"/>
                  </a:lnTo>
                  <a:lnTo>
                    <a:pt x="64" y="1259"/>
                  </a:lnTo>
                  <a:lnTo>
                    <a:pt x="44" y="1279"/>
                  </a:lnTo>
                  <a:lnTo>
                    <a:pt x="0" y="1306"/>
                  </a:lnTo>
                  <a:lnTo>
                    <a:pt x="13" y="1422"/>
                  </a:lnTo>
                  <a:lnTo>
                    <a:pt x="1164" y="1188"/>
                  </a:lnTo>
                  <a:lnTo>
                    <a:pt x="1203" y="1225"/>
                  </a:lnTo>
                  <a:lnTo>
                    <a:pt x="1250" y="1238"/>
                  </a:lnTo>
                  <a:lnTo>
                    <a:pt x="1291" y="1327"/>
                  </a:lnTo>
                  <a:lnTo>
                    <a:pt x="1328" y="1356"/>
                  </a:lnTo>
                  <a:lnTo>
                    <a:pt x="1368" y="1361"/>
                  </a:lnTo>
                  <a:lnTo>
                    <a:pt x="1388" y="1377"/>
                  </a:lnTo>
                  <a:lnTo>
                    <a:pt x="1513" y="1425"/>
                  </a:lnTo>
                  <a:lnTo>
                    <a:pt x="1587" y="1439"/>
                  </a:lnTo>
                  <a:lnTo>
                    <a:pt x="1631" y="1459"/>
                  </a:lnTo>
                  <a:lnTo>
                    <a:pt x="1631" y="1492"/>
                  </a:lnTo>
                  <a:lnTo>
                    <a:pt x="1624" y="1540"/>
                  </a:lnTo>
                  <a:lnTo>
                    <a:pt x="1634" y="1594"/>
                  </a:lnTo>
                  <a:lnTo>
                    <a:pt x="1658" y="1601"/>
                  </a:lnTo>
                  <a:lnTo>
                    <a:pt x="1725" y="1584"/>
                  </a:lnTo>
                  <a:lnTo>
                    <a:pt x="1863" y="1533"/>
                  </a:lnTo>
                  <a:lnTo>
                    <a:pt x="2041" y="1401"/>
                  </a:lnTo>
                  <a:lnTo>
                    <a:pt x="2098" y="1340"/>
                  </a:lnTo>
                  <a:lnTo>
                    <a:pt x="2028" y="1316"/>
                  </a:lnTo>
                  <a:lnTo>
                    <a:pt x="1960" y="1384"/>
                  </a:lnTo>
                  <a:lnTo>
                    <a:pt x="1829" y="1448"/>
                  </a:lnTo>
                  <a:lnTo>
                    <a:pt x="1792" y="1445"/>
                  </a:lnTo>
                  <a:lnTo>
                    <a:pt x="1769" y="1435"/>
                  </a:lnTo>
                  <a:lnTo>
                    <a:pt x="1749" y="1445"/>
                  </a:lnTo>
                  <a:lnTo>
                    <a:pt x="1688" y="1509"/>
                  </a:lnTo>
                  <a:lnTo>
                    <a:pt x="1667" y="1513"/>
                  </a:lnTo>
                  <a:lnTo>
                    <a:pt x="1661" y="1492"/>
                  </a:lnTo>
                  <a:lnTo>
                    <a:pt x="1694" y="1466"/>
                  </a:lnTo>
                  <a:lnTo>
                    <a:pt x="1698" y="1439"/>
                  </a:lnTo>
                  <a:lnTo>
                    <a:pt x="1667" y="1405"/>
                  </a:lnTo>
                  <a:lnTo>
                    <a:pt x="1684" y="1367"/>
                  </a:lnTo>
                  <a:lnTo>
                    <a:pt x="1684" y="1235"/>
                  </a:lnTo>
                  <a:lnTo>
                    <a:pt x="1634" y="967"/>
                  </a:lnTo>
                  <a:lnTo>
                    <a:pt x="1641" y="791"/>
                  </a:lnTo>
                  <a:lnTo>
                    <a:pt x="1634" y="703"/>
                  </a:lnTo>
                  <a:lnTo>
                    <a:pt x="1584" y="523"/>
                  </a:lnTo>
                  <a:lnTo>
                    <a:pt x="1573" y="519"/>
                  </a:lnTo>
                  <a:lnTo>
                    <a:pt x="1526" y="496"/>
                  </a:lnTo>
                  <a:lnTo>
                    <a:pt x="1540" y="449"/>
                  </a:lnTo>
                  <a:lnTo>
                    <a:pt x="1526" y="414"/>
                  </a:lnTo>
                  <a:lnTo>
                    <a:pt x="1482" y="339"/>
                  </a:lnTo>
                  <a:lnTo>
                    <a:pt x="1499" y="275"/>
                  </a:lnTo>
                  <a:lnTo>
                    <a:pt x="1486" y="191"/>
                  </a:lnTo>
                  <a:lnTo>
                    <a:pt x="1449" y="86"/>
                  </a:lnTo>
                  <a:lnTo>
                    <a:pt x="1439" y="0"/>
                  </a:lnTo>
                  <a:lnTo>
                    <a:pt x="1241" y="61"/>
                  </a:lnTo>
                  <a:lnTo>
                    <a:pt x="1187" y="58"/>
                  </a:lnTo>
                  <a:lnTo>
                    <a:pt x="1100" y="79"/>
                  </a:lnTo>
                  <a:lnTo>
                    <a:pt x="1046" y="99"/>
                  </a:lnTo>
                  <a:lnTo>
                    <a:pt x="1009" y="13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05"/>
            <p:cNvSpPr>
              <a:spLocks/>
            </p:cNvSpPr>
            <p:nvPr/>
          </p:nvSpPr>
          <p:spPr bwMode="auto">
            <a:xfrm>
              <a:off x="7608756" y="1411561"/>
              <a:ext cx="492505" cy="791121"/>
            </a:xfrm>
            <a:custGeom>
              <a:avLst/>
              <a:gdLst>
                <a:gd name="T0" fmla="*/ 461 w 1046"/>
                <a:gd name="T1" fmla="*/ 0 h 1675"/>
                <a:gd name="T2" fmla="*/ 367 w 1046"/>
                <a:gd name="T3" fmla="*/ 78 h 1675"/>
                <a:gd name="T4" fmla="*/ 353 w 1046"/>
                <a:gd name="T5" fmla="*/ 106 h 1675"/>
                <a:gd name="T6" fmla="*/ 285 w 1046"/>
                <a:gd name="T7" fmla="*/ 57 h 1675"/>
                <a:gd name="T8" fmla="*/ 265 w 1046"/>
                <a:gd name="T9" fmla="*/ 37 h 1675"/>
                <a:gd name="T10" fmla="*/ 208 w 1046"/>
                <a:gd name="T11" fmla="*/ 106 h 1675"/>
                <a:gd name="T12" fmla="*/ 135 w 1046"/>
                <a:gd name="T13" fmla="*/ 414 h 1675"/>
                <a:gd name="T14" fmla="*/ 124 w 1046"/>
                <a:gd name="T15" fmla="*/ 481 h 1675"/>
                <a:gd name="T16" fmla="*/ 111 w 1046"/>
                <a:gd name="T17" fmla="*/ 596 h 1675"/>
                <a:gd name="T18" fmla="*/ 121 w 1046"/>
                <a:gd name="T19" fmla="*/ 702 h 1675"/>
                <a:gd name="T20" fmla="*/ 64 w 1046"/>
                <a:gd name="T21" fmla="*/ 868 h 1675"/>
                <a:gd name="T22" fmla="*/ 40 w 1046"/>
                <a:gd name="T23" fmla="*/ 905 h 1675"/>
                <a:gd name="T24" fmla="*/ 194 w 1046"/>
                <a:gd name="T25" fmla="*/ 1540 h 1675"/>
                <a:gd name="T26" fmla="*/ 265 w 1046"/>
                <a:gd name="T27" fmla="*/ 1604 h 1675"/>
                <a:gd name="T28" fmla="*/ 312 w 1046"/>
                <a:gd name="T29" fmla="*/ 1675 h 1675"/>
                <a:gd name="T30" fmla="*/ 343 w 1046"/>
                <a:gd name="T31" fmla="*/ 1474 h 1675"/>
                <a:gd name="T32" fmla="*/ 350 w 1046"/>
                <a:gd name="T33" fmla="*/ 1401 h 1675"/>
                <a:gd name="T34" fmla="*/ 427 w 1046"/>
                <a:gd name="T35" fmla="*/ 1366 h 1675"/>
                <a:gd name="T36" fmla="*/ 535 w 1046"/>
                <a:gd name="T37" fmla="*/ 1309 h 1675"/>
                <a:gd name="T38" fmla="*/ 588 w 1046"/>
                <a:gd name="T39" fmla="*/ 1254 h 1675"/>
                <a:gd name="T40" fmla="*/ 605 w 1046"/>
                <a:gd name="T41" fmla="*/ 1132 h 1675"/>
                <a:gd name="T42" fmla="*/ 615 w 1046"/>
                <a:gd name="T43" fmla="*/ 1092 h 1675"/>
                <a:gd name="T44" fmla="*/ 629 w 1046"/>
                <a:gd name="T45" fmla="*/ 1048 h 1675"/>
                <a:gd name="T46" fmla="*/ 679 w 1046"/>
                <a:gd name="T47" fmla="*/ 1095 h 1675"/>
                <a:gd name="T48" fmla="*/ 685 w 1046"/>
                <a:gd name="T49" fmla="*/ 1143 h 1675"/>
                <a:gd name="T50" fmla="*/ 723 w 1046"/>
                <a:gd name="T51" fmla="*/ 1102 h 1675"/>
                <a:gd name="T52" fmla="*/ 706 w 1046"/>
                <a:gd name="T53" fmla="*/ 1065 h 1675"/>
                <a:gd name="T54" fmla="*/ 763 w 1046"/>
                <a:gd name="T55" fmla="*/ 1017 h 1675"/>
                <a:gd name="T56" fmla="*/ 807 w 1046"/>
                <a:gd name="T57" fmla="*/ 990 h 1675"/>
                <a:gd name="T58" fmla="*/ 813 w 1046"/>
                <a:gd name="T59" fmla="*/ 1018 h 1675"/>
                <a:gd name="T60" fmla="*/ 819 w 1046"/>
                <a:gd name="T61" fmla="*/ 1026 h 1675"/>
                <a:gd name="T62" fmla="*/ 844 w 1046"/>
                <a:gd name="T63" fmla="*/ 1027 h 1675"/>
                <a:gd name="T64" fmla="*/ 1011 w 1046"/>
                <a:gd name="T65" fmla="*/ 874 h 1675"/>
                <a:gd name="T66" fmla="*/ 1046 w 1046"/>
                <a:gd name="T67" fmla="*/ 766 h 1675"/>
                <a:gd name="T68" fmla="*/ 978 w 1046"/>
                <a:gd name="T69" fmla="*/ 671 h 1675"/>
                <a:gd name="T70" fmla="*/ 938 w 1046"/>
                <a:gd name="T71" fmla="*/ 692 h 1675"/>
                <a:gd name="T72" fmla="*/ 925 w 1046"/>
                <a:gd name="T73" fmla="*/ 698 h 1675"/>
                <a:gd name="T74" fmla="*/ 870 w 1046"/>
                <a:gd name="T75" fmla="*/ 584 h 1675"/>
                <a:gd name="T76" fmla="*/ 763 w 1046"/>
                <a:gd name="T77" fmla="*/ 553 h 1675"/>
                <a:gd name="T78" fmla="*/ 484 w 1046"/>
                <a:gd name="T79" fmla="*/ 3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46" h="1675">
                  <a:moveTo>
                    <a:pt x="484" y="3"/>
                  </a:moveTo>
                  <a:lnTo>
                    <a:pt x="461" y="0"/>
                  </a:lnTo>
                  <a:lnTo>
                    <a:pt x="430" y="31"/>
                  </a:lnTo>
                  <a:lnTo>
                    <a:pt x="367" y="78"/>
                  </a:lnTo>
                  <a:lnTo>
                    <a:pt x="367" y="92"/>
                  </a:lnTo>
                  <a:lnTo>
                    <a:pt x="353" y="106"/>
                  </a:lnTo>
                  <a:lnTo>
                    <a:pt x="309" y="98"/>
                  </a:lnTo>
                  <a:lnTo>
                    <a:pt x="285" y="57"/>
                  </a:lnTo>
                  <a:lnTo>
                    <a:pt x="285" y="40"/>
                  </a:lnTo>
                  <a:lnTo>
                    <a:pt x="265" y="37"/>
                  </a:lnTo>
                  <a:lnTo>
                    <a:pt x="241" y="37"/>
                  </a:lnTo>
                  <a:lnTo>
                    <a:pt x="208" y="106"/>
                  </a:lnTo>
                  <a:lnTo>
                    <a:pt x="135" y="332"/>
                  </a:lnTo>
                  <a:lnTo>
                    <a:pt x="135" y="414"/>
                  </a:lnTo>
                  <a:lnTo>
                    <a:pt x="138" y="437"/>
                  </a:lnTo>
                  <a:lnTo>
                    <a:pt x="124" y="481"/>
                  </a:lnTo>
                  <a:lnTo>
                    <a:pt x="111" y="498"/>
                  </a:lnTo>
                  <a:lnTo>
                    <a:pt x="111" y="596"/>
                  </a:lnTo>
                  <a:lnTo>
                    <a:pt x="141" y="637"/>
                  </a:lnTo>
                  <a:lnTo>
                    <a:pt x="121" y="702"/>
                  </a:lnTo>
                  <a:lnTo>
                    <a:pt x="77" y="779"/>
                  </a:lnTo>
                  <a:lnTo>
                    <a:pt x="64" y="868"/>
                  </a:lnTo>
                  <a:lnTo>
                    <a:pt x="64" y="912"/>
                  </a:lnTo>
                  <a:lnTo>
                    <a:pt x="40" y="905"/>
                  </a:lnTo>
                  <a:lnTo>
                    <a:pt x="0" y="912"/>
                  </a:lnTo>
                  <a:lnTo>
                    <a:pt x="194" y="1540"/>
                  </a:lnTo>
                  <a:lnTo>
                    <a:pt x="202" y="1583"/>
                  </a:lnTo>
                  <a:lnTo>
                    <a:pt x="265" y="1604"/>
                  </a:lnTo>
                  <a:lnTo>
                    <a:pt x="273" y="1654"/>
                  </a:lnTo>
                  <a:lnTo>
                    <a:pt x="312" y="1675"/>
                  </a:lnTo>
                  <a:lnTo>
                    <a:pt x="340" y="1546"/>
                  </a:lnTo>
                  <a:lnTo>
                    <a:pt x="343" y="1474"/>
                  </a:lnTo>
                  <a:lnTo>
                    <a:pt x="367" y="1454"/>
                  </a:lnTo>
                  <a:lnTo>
                    <a:pt x="350" y="1401"/>
                  </a:lnTo>
                  <a:lnTo>
                    <a:pt x="400" y="1343"/>
                  </a:lnTo>
                  <a:lnTo>
                    <a:pt x="427" y="1366"/>
                  </a:lnTo>
                  <a:lnTo>
                    <a:pt x="447" y="1360"/>
                  </a:lnTo>
                  <a:lnTo>
                    <a:pt x="535" y="1309"/>
                  </a:lnTo>
                  <a:lnTo>
                    <a:pt x="541" y="1262"/>
                  </a:lnTo>
                  <a:lnTo>
                    <a:pt x="588" y="1254"/>
                  </a:lnTo>
                  <a:lnTo>
                    <a:pt x="615" y="1210"/>
                  </a:lnTo>
                  <a:lnTo>
                    <a:pt x="605" y="1132"/>
                  </a:lnTo>
                  <a:lnTo>
                    <a:pt x="618" y="1112"/>
                  </a:lnTo>
                  <a:lnTo>
                    <a:pt x="615" y="1092"/>
                  </a:lnTo>
                  <a:lnTo>
                    <a:pt x="591" y="1071"/>
                  </a:lnTo>
                  <a:lnTo>
                    <a:pt x="629" y="1048"/>
                  </a:lnTo>
                  <a:lnTo>
                    <a:pt x="655" y="1102"/>
                  </a:lnTo>
                  <a:lnTo>
                    <a:pt x="679" y="1095"/>
                  </a:lnTo>
                  <a:lnTo>
                    <a:pt x="685" y="1119"/>
                  </a:lnTo>
                  <a:lnTo>
                    <a:pt x="685" y="1143"/>
                  </a:lnTo>
                  <a:lnTo>
                    <a:pt x="716" y="1146"/>
                  </a:lnTo>
                  <a:lnTo>
                    <a:pt x="723" y="1102"/>
                  </a:lnTo>
                  <a:lnTo>
                    <a:pt x="732" y="1092"/>
                  </a:lnTo>
                  <a:lnTo>
                    <a:pt x="706" y="1065"/>
                  </a:lnTo>
                  <a:lnTo>
                    <a:pt x="723" y="1044"/>
                  </a:lnTo>
                  <a:lnTo>
                    <a:pt x="763" y="1017"/>
                  </a:lnTo>
                  <a:lnTo>
                    <a:pt x="776" y="996"/>
                  </a:lnTo>
                  <a:lnTo>
                    <a:pt x="807" y="990"/>
                  </a:lnTo>
                  <a:lnTo>
                    <a:pt x="808" y="1005"/>
                  </a:lnTo>
                  <a:lnTo>
                    <a:pt x="813" y="1018"/>
                  </a:lnTo>
                  <a:lnTo>
                    <a:pt x="817" y="1024"/>
                  </a:lnTo>
                  <a:lnTo>
                    <a:pt x="819" y="1026"/>
                  </a:lnTo>
                  <a:lnTo>
                    <a:pt x="823" y="1027"/>
                  </a:lnTo>
                  <a:lnTo>
                    <a:pt x="844" y="1027"/>
                  </a:lnTo>
                  <a:lnTo>
                    <a:pt x="978" y="885"/>
                  </a:lnTo>
                  <a:lnTo>
                    <a:pt x="1011" y="874"/>
                  </a:lnTo>
                  <a:lnTo>
                    <a:pt x="1046" y="796"/>
                  </a:lnTo>
                  <a:lnTo>
                    <a:pt x="1046" y="766"/>
                  </a:lnTo>
                  <a:lnTo>
                    <a:pt x="1008" y="705"/>
                  </a:lnTo>
                  <a:lnTo>
                    <a:pt x="978" y="671"/>
                  </a:lnTo>
                  <a:lnTo>
                    <a:pt x="931" y="671"/>
                  </a:lnTo>
                  <a:lnTo>
                    <a:pt x="938" y="692"/>
                  </a:lnTo>
                  <a:lnTo>
                    <a:pt x="938" y="698"/>
                  </a:lnTo>
                  <a:lnTo>
                    <a:pt x="925" y="698"/>
                  </a:lnTo>
                  <a:lnTo>
                    <a:pt x="878" y="662"/>
                  </a:lnTo>
                  <a:lnTo>
                    <a:pt x="870" y="584"/>
                  </a:lnTo>
                  <a:lnTo>
                    <a:pt x="861" y="553"/>
                  </a:lnTo>
                  <a:lnTo>
                    <a:pt x="763" y="553"/>
                  </a:lnTo>
                  <a:lnTo>
                    <a:pt x="615" y="57"/>
                  </a:lnTo>
                  <a:lnTo>
                    <a:pt x="484" y="3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106"/>
            <p:cNvSpPr>
              <a:spLocks/>
            </p:cNvSpPr>
            <p:nvPr/>
          </p:nvSpPr>
          <p:spPr bwMode="auto">
            <a:xfrm>
              <a:off x="7958321" y="1894159"/>
              <a:ext cx="32550" cy="38212"/>
            </a:xfrm>
            <a:custGeom>
              <a:avLst/>
              <a:gdLst>
                <a:gd name="T0" fmla="*/ 0 w 67"/>
                <a:gd name="T1" fmla="*/ 50 h 81"/>
                <a:gd name="T2" fmla="*/ 27 w 67"/>
                <a:gd name="T3" fmla="*/ 81 h 81"/>
                <a:gd name="T4" fmla="*/ 36 w 67"/>
                <a:gd name="T5" fmla="*/ 79 h 81"/>
                <a:gd name="T6" fmla="*/ 36 w 67"/>
                <a:gd name="T7" fmla="*/ 78 h 81"/>
                <a:gd name="T8" fmla="*/ 37 w 67"/>
                <a:gd name="T9" fmla="*/ 78 h 81"/>
                <a:gd name="T10" fmla="*/ 40 w 67"/>
                <a:gd name="T11" fmla="*/ 78 h 81"/>
                <a:gd name="T12" fmla="*/ 44 w 67"/>
                <a:gd name="T13" fmla="*/ 78 h 81"/>
                <a:gd name="T14" fmla="*/ 48 w 67"/>
                <a:gd name="T15" fmla="*/ 76 h 81"/>
                <a:gd name="T16" fmla="*/ 50 w 67"/>
                <a:gd name="T17" fmla="*/ 74 h 81"/>
                <a:gd name="T18" fmla="*/ 50 w 67"/>
                <a:gd name="T19" fmla="*/ 69 h 81"/>
                <a:gd name="T20" fmla="*/ 50 w 67"/>
                <a:gd name="T21" fmla="*/ 63 h 81"/>
                <a:gd name="T22" fmla="*/ 51 w 67"/>
                <a:gd name="T23" fmla="*/ 53 h 81"/>
                <a:gd name="T24" fmla="*/ 54 w 67"/>
                <a:gd name="T25" fmla="*/ 41 h 81"/>
                <a:gd name="T26" fmla="*/ 67 w 67"/>
                <a:gd name="T27" fmla="*/ 27 h 81"/>
                <a:gd name="T28" fmla="*/ 54 w 67"/>
                <a:gd name="T29" fmla="*/ 0 h 81"/>
                <a:gd name="T30" fmla="*/ 24 w 67"/>
                <a:gd name="T31" fmla="*/ 10 h 81"/>
                <a:gd name="T32" fmla="*/ 0 w 67"/>
                <a:gd name="T33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7" h="81">
                  <a:moveTo>
                    <a:pt x="0" y="50"/>
                  </a:moveTo>
                  <a:lnTo>
                    <a:pt x="27" y="81"/>
                  </a:lnTo>
                  <a:lnTo>
                    <a:pt x="36" y="79"/>
                  </a:lnTo>
                  <a:lnTo>
                    <a:pt x="36" y="78"/>
                  </a:lnTo>
                  <a:lnTo>
                    <a:pt x="37" y="78"/>
                  </a:lnTo>
                  <a:lnTo>
                    <a:pt x="40" y="78"/>
                  </a:lnTo>
                  <a:lnTo>
                    <a:pt x="44" y="78"/>
                  </a:lnTo>
                  <a:lnTo>
                    <a:pt x="48" y="76"/>
                  </a:lnTo>
                  <a:lnTo>
                    <a:pt x="50" y="74"/>
                  </a:lnTo>
                  <a:lnTo>
                    <a:pt x="50" y="69"/>
                  </a:lnTo>
                  <a:lnTo>
                    <a:pt x="50" y="63"/>
                  </a:lnTo>
                  <a:lnTo>
                    <a:pt x="51" y="53"/>
                  </a:lnTo>
                  <a:lnTo>
                    <a:pt x="54" y="41"/>
                  </a:lnTo>
                  <a:lnTo>
                    <a:pt x="67" y="27"/>
                  </a:lnTo>
                  <a:lnTo>
                    <a:pt x="54" y="0"/>
                  </a:lnTo>
                  <a:lnTo>
                    <a:pt x="24" y="10"/>
                  </a:lnTo>
                  <a:lnTo>
                    <a:pt x="0" y="5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7"/>
            <p:cNvSpPr>
              <a:spLocks/>
            </p:cNvSpPr>
            <p:nvPr/>
          </p:nvSpPr>
          <p:spPr bwMode="auto">
            <a:xfrm>
              <a:off x="7905957" y="1949353"/>
              <a:ext cx="28305" cy="35382"/>
            </a:xfrm>
            <a:custGeom>
              <a:avLst/>
              <a:gdLst>
                <a:gd name="T0" fmla="*/ 27 w 58"/>
                <a:gd name="T1" fmla="*/ 0 h 73"/>
                <a:gd name="T2" fmla="*/ 0 w 58"/>
                <a:gd name="T3" fmla="*/ 26 h 73"/>
                <a:gd name="T4" fmla="*/ 30 w 58"/>
                <a:gd name="T5" fmla="*/ 73 h 73"/>
                <a:gd name="T6" fmla="*/ 58 w 58"/>
                <a:gd name="T7" fmla="*/ 56 h 73"/>
                <a:gd name="T8" fmla="*/ 50 w 58"/>
                <a:gd name="T9" fmla="*/ 16 h 73"/>
                <a:gd name="T10" fmla="*/ 27 w 58"/>
                <a:gd name="T1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73">
                  <a:moveTo>
                    <a:pt x="27" y="0"/>
                  </a:moveTo>
                  <a:lnTo>
                    <a:pt x="0" y="26"/>
                  </a:lnTo>
                  <a:lnTo>
                    <a:pt x="30" y="73"/>
                  </a:lnTo>
                  <a:lnTo>
                    <a:pt x="58" y="56"/>
                  </a:lnTo>
                  <a:lnTo>
                    <a:pt x="50" y="16"/>
                  </a:lnTo>
                  <a:lnTo>
                    <a:pt x="27" y="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111"/>
            <p:cNvSpPr>
              <a:spLocks/>
            </p:cNvSpPr>
            <p:nvPr/>
          </p:nvSpPr>
          <p:spPr bwMode="auto">
            <a:xfrm>
              <a:off x="7451664" y="2236648"/>
              <a:ext cx="455708" cy="244837"/>
            </a:xfrm>
            <a:custGeom>
              <a:avLst/>
              <a:gdLst>
                <a:gd name="T0" fmla="*/ 948 w 968"/>
                <a:gd name="T1" fmla="*/ 275 h 519"/>
                <a:gd name="T2" fmla="*/ 915 w 968"/>
                <a:gd name="T3" fmla="*/ 238 h 519"/>
                <a:gd name="T4" fmla="*/ 885 w 968"/>
                <a:gd name="T5" fmla="*/ 225 h 519"/>
                <a:gd name="T6" fmla="*/ 850 w 968"/>
                <a:gd name="T7" fmla="*/ 228 h 519"/>
                <a:gd name="T8" fmla="*/ 844 w 968"/>
                <a:gd name="T9" fmla="*/ 234 h 519"/>
                <a:gd name="T10" fmla="*/ 861 w 968"/>
                <a:gd name="T11" fmla="*/ 255 h 519"/>
                <a:gd name="T12" fmla="*/ 885 w 968"/>
                <a:gd name="T13" fmla="*/ 241 h 519"/>
                <a:gd name="T14" fmla="*/ 918 w 968"/>
                <a:gd name="T15" fmla="*/ 269 h 519"/>
                <a:gd name="T16" fmla="*/ 932 w 968"/>
                <a:gd name="T17" fmla="*/ 316 h 519"/>
                <a:gd name="T18" fmla="*/ 901 w 968"/>
                <a:gd name="T19" fmla="*/ 342 h 519"/>
                <a:gd name="T20" fmla="*/ 864 w 968"/>
                <a:gd name="T21" fmla="*/ 360 h 519"/>
                <a:gd name="T22" fmla="*/ 807 w 968"/>
                <a:gd name="T23" fmla="*/ 350 h 519"/>
                <a:gd name="T24" fmla="*/ 743 w 968"/>
                <a:gd name="T25" fmla="*/ 255 h 519"/>
                <a:gd name="T26" fmla="*/ 706 w 968"/>
                <a:gd name="T27" fmla="*/ 211 h 519"/>
                <a:gd name="T28" fmla="*/ 676 w 968"/>
                <a:gd name="T29" fmla="*/ 211 h 519"/>
                <a:gd name="T30" fmla="*/ 659 w 968"/>
                <a:gd name="T31" fmla="*/ 225 h 519"/>
                <a:gd name="T32" fmla="*/ 629 w 968"/>
                <a:gd name="T33" fmla="*/ 180 h 519"/>
                <a:gd name="T34" fmla="*/ 632 w 968"/>
                <a:gd name="T35" fmla="*/ 156 h 519"/>
                <a:gd name="T36" fmla="*/ 673 w 968"/>
                <a:gd name="T37" fmla="*/ 72 h 519"/>
                <a:gd name="T38" fmla="*/ 626 w 968"/>
                <a:gd name="T39" fmla="*/ 0 h 519"/>
                <a:gd name="T40" fmla="*/ 562 w 968"/>
                <a:gd name="T41" fmla="*/ 28 h 519"/>
                <a:gd name="T42" fmla="*/ 527 w 968"/>
                <a:gd name="T43" fmla="*/ 78 h 519"/>
                <a:gd name="T44" fmla="*/ 491 w 968"/>
                <a:gd name="T45" fmla="*/ 92 h 519"/>
                <a:gd name="T46" fmla="*/ 10 w 968"/>
                <a:gd name="T47" fmla="*/ 197 h 519"/>
                <a:gd name="T48" fmla="*/ 0 w 968"/>
                <a:gd name="T49" fmla="*/ 370 h 519"/>
                <a:gd name="T50" fmla="*/ 16 w 968"/>
                <a:gd name="T51" fmla="*/ 465 h 519"/>
                <a:gd name="T52" fmla="*/ 548 w 968"/>
                <a:gd name="T53" fmla="*/ 342 h 519"/>
                <a:gd name="T54" fmla="*/ 574 w 968"/>
                <a:gd name="T55" fmla="*/ 364 h 519"/>
                <a:gd name="T56" fmla="*/ 632 w 968"/>
                <a:gd name="T57" fmla="*/ 434 h 519"/>
                <a:gd name="T58" fmla="*/ 676 w 968"/>
                <a:gd name="T59" fmla="*/ 509 h 519"/>
                <a:gd name="T60" fmla="*/ 723 w 968"/>
                <a:gd name="T61" fmla="*/ 486 h 519"/>
                <a:gd name="T62" fmla="*/ 716 w 968"/>
                <a:gd name="T63" fmla="*/ 448 h 519"/>
                <a:gd name="T64" fmla="*/ 730 w 968"/>
                <a:gd name="T65" fmla="*/ 425 h 519"/>
                <a:gd name="T66" fmla="*/ 777 w 968"/>
                <a:gd name="T67" fmla="*/ 397 h 519"/>
                <a:gd name="T68" fmla="*/ 791 w 968"/>
                <a:gd name="T69" fmla="*/ 451 h 519"/>
                <a:gd name="T70" fmla="*/ 780 w 968"/>
                <a:gd name="T71" fmla="*/ 478 h 519"/>
                <a:gd name="T72" fmla="*/ 743 w 968"/>
                <a:gd name="T73" fmla="*/ 502 h 519"/>
                <a:gd name="T74" fmla="*/ 743 w 968"/>
                <a:gd name="T75" fmla="*/ 519 h 519"/>
                <a:gd name="T76" fmla="*/ 773 w 968"/>
                <a:gd name="T77" fmla="*/ 495 h 519"/>
                <a:gd name="T78" fmla="*/ 838 w 968"/>
                <a:gd name="T79" fmla="*/ 420 h 519"/>
                <a:gd name="T80" fmla="*/ 968 w 968"/>
                <a:gd name="T81" fmla="*/ 364 h 519"/>
                <a:gd name="T82" fmla="*/ 948 w 968"/>
                <a:gd name="T83" fmla="*/ 275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68" h="519">
                  <a:moveTo>
                    <a:pt x="948" y="275"/>
                  </a:moveTo>
                  <a:lnTo>
                    <a:pt x="915" y="238"/>
                  </a:lnTo>
                  <a:lnTo>
                    <a:pt x="885" y="225"/>
                  </a:lnTo>
                  <a:lnTo>
                    <a:pt x="850" y="228"/>
                  </a:lnTo>
                  <a:lnTo>
                    <a:pt x="844" y="234"/>
                  </a:lnTo>
                  <a:lnTo>
                    <a:pt x="861" y="255"/>
                  </a:lnTo>
                  <a:lnTo>
                    <a:pt x="885" y="241"/>
                  </a:lnTo>
                  <a:lnTo>
                    <a:pt x="918" y="269"/>
                  </a:lnTo>
                  <a:lnTo>
                    <a:pt x="932" y="316"/>
                  </a:lnTo>
                  <a:lnTo>
                    <a:pt x="901" y="342"/>
                  </a:lnTo>
                  <a:lnTo>
                    <a:pt x="864" y="360"/>
                  </a:lnTo>
                  <a:lnTo>
                    <a:pt x="807" y="350"/>
                  </a:lnTo>
                  <a:lnTo>
                    <a:pt x="743" y="255"/>
                  </a:lnTo>
                  <a:lnTo>
                    <a:pt x="706" y="211"/>
                  </a:lnTo>
                  <a:lnTo>
                    <a:pt x="676" y="211"/>
                  </a:lnTo>
                  <a:lnTo>
                    <a:pt x="659" y="225"/>
                  </a:lnTo>
                  <a:lnTo>
                    <a:pt x="629" y="180"/>
                  </a:lnTo>
                  <a:lnTo>
                    <a:pt x="632" y="156"/>
                  </a:lnTo>
                  <a:lnTo>
                    <a:pt x="673" y="72"/>
                  </a:lnTo>
                  <a:lnTo>
                    <a:pt x="626" y="0"/>
                  </a:lnTo>
                  <a:lnTo>
                    <a:pt x="562" y="28"/>
                  </a:lnTo>
                  <a:lnTo>
                    <a:pt x="527" y="78"/>
                  </a:lnTo>
                  <a:lnTo>
                    <a:pt x="491" y="92"/>
                  </a:lnTo>
                  <a:lnTo>
                    <a:pt x="10" y="197"/>
                  </a:lnTo>
                  <a:lnTo>
                    <a:pt x="0" y="370"/>
                  </a:lnTo>
                  <a:lnTo>
                    <a:pt x="16" y="465"/>
                  </a:lnTo>
                  <a:lnTo>
                    <a:pt x="548" y="342"/>
                  </a:lnTo>
                  <a:lnTo>
                    <a:pt x="574" y="364"/>
                  </a:lnTo>
                  <a:lnTo>
                    <a:pt x="632" y="434"/>
                  </a:lnTo>
                  <a:lnTo>
                    <a:pt x="676" y="509"/>
                  </a:lnTo>
                  <a:lnTo>
                    <a:pt x="723" y="486"/>
                  </a:lnTo>
                  <a:lnTo>
                    <a:pt x="716" y="448"/>
                  </a:lnTo>
                  <a:lnTo>
                    <a:pt x="730" y="425"/>
                  </a:lnTo>
                  <a:lnTo>
                    <a:pt x="777" y="397"/>
                  </a:lnTo>
                  <a:lnTo>
                    <a:pt x="791" y="451"/>
                  </a:lnTo>
                  <a:lnTo>
                    <a:pt x="780" y="478"/>
                  </a:lnTo>
                  <a:lnTo>
                    <a:pt x="743" y="502"/>
                  </a:lnTo>
                  <a:lnTo>
                    <a:pt x="743" y="519"/>
                  </a:lnTo>
                  <a:lnTo>
                    <a:pt x="773" y="495"/>
                  </a:lnTo>
                  <a:lnTo>
                    <a:pt x="838" y="420"/>
                  </a:lnTo>
                  <a:lnTo>
                    <a:pt x="968" y="364"/>
                  </a:lnTo>
                  <a:lnTo>
                    <a:pt x="948" y="275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12"/>
            <p:cNvSpPr>
              <a:spLocks/>
            </p:cNvSpPr>
            <p:nvPr/>
          </p:nvSpPr>
          <p:spPr bwMode="auto">
            <a:xfrm>
              <a:off x="7818212" y="2463087"/>
              <a:ext cx="42457" cy="26890"/>
            </a:xfrm>
            <a:custGeom>
              <a:avLst/>
              <a:gdLst>
                <a:gd name="T0" fmla="*/ 61 w 91"/>
                <a:gd name="T1" fmla="*/ 0 h 58"/>
                <a:gd name="T2" fmla="*/ 37 w 91"/>
                <a:gd name="T3" fmla="*/ 0 h 58"/>
                <a:gd name="T4" fmla="*/ 0 w 91"/>
                <a:gd name="T5" fmla="*/ 45 h 58"/>
                <a:gd name="T6" fmla="*/ 17 w 91"/>
                <a:gd name="T7" fmla="*/ 58 h 58"/>
                <a:gd name="T8" fmla="*/ 91 w 91"/>
                <a:gd name="T9" fmla="*/ 24 h 58"/>
                <a:gd name="T10" fmla="*/ 61 w 91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58">
                  <a:moveTo>
                    <a:pt x="61" y="0"/>
                  </a:moveTo>
                  <a:lnTo>
                    <a:pt x="37" y="0"/>
                  </a:lnTo>
                  <a:lnTo>
                    <a:pt x="0" y="45"/>
                  </a:lnTo>
                  <a:lnTo>
                    <a:pt x="17" y="58"/>
                  </a:lnTo>
                  <a:lnTo>
                    <a:pt x="91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113"/>
            <p:cNvSpPr>
              <a:spLocks/>
            </p:cNvSpPr>
            <p:nvPr/>
          </p:nvSpPr>
          <p:spPr bwMode="auto">
            <a:xfrm>
              <a:off x="7886144" y="2458841"/>
              <a:ext cx="39627" cy="21229"/>
            </a:xfrm>
            <a:custGeom>
              <a:avLst/>
              <a:gdLst>
                <a:gd name="T0" fmla="*/ 67 w 84"/>
                <a:gd name="T1" fmla="*/ 3 h 47"/>
                <a:gd name="T2" fmla="*/ 50 w 84"/>
                <a:gd name="T3" fmla="*/ 0 h 47"/>
                <a:gd name="T4" fmla="*/ 44 w 84"/>
                <a:gd name="T5" fmla="*/ 26 h 47"/>
                <a:gd name="T6" fmla="*/ 6 w 84"/>
                <a:gd name="T7" fmla="*/ 40 h 47"/>
                <a:gd name="T8" fmla="*/ 0 w 84"/>
                <a:gd name="T9" fmla="*/ 47 h 47"/>
                <a:gd name="T10" fmla="*/ 64 w 84"/>
                <a:gd name="T11" fmla="*/ 47 h 47"/>
                <a:gd name="T12" fmla="*/ 84 w 84"/>
                <a:gd name="T13" fmla="*/ 40 h 47"/>
                <a:gd name="T14" fmla="*/ 67 w 84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4" h="47">
                  <a:moveTo>
                    <a:pt x="67" y="3"/>
                  </a:moveTo>
                  <a:lnTo>
                    <a:pt x="50" y="0"/>
                  </a:lnTo>
                  <a:lnTo>
                    <a:pt x="44" y="26"/>
                  </a:lnTo>
                  <a:lnTo>
                    <a:pt x="6" y="40"/>
                  </a:lnTo>
                  <a:lnTo>
                    <a:pt x="0" y="47"/>
                  </a:lnTo>
                  <a:lnTo>
                    <a:pt x="64" y="47"/>
                  </a:lnTo>
                  <a:lnTo>
                    <a:pt x="84" y="40"/>
                  </a:lnTo>
                  <a:lnTo>
                    <a:pt x="67" y="3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15"/>
            <p:cNvSpPr>
              <a:spLocks/>
            </p:cNvSpPr>
            <p:nvPr/>
          </p:nvSpPr>
          <p:spPr bwMode="auto">
            <a:xfrm>
              <a:off x="7535164" y="1843210"/>
              <a:ext cx="222193" cy="467030"/>
            </a:xfrm>
            <a:custGeom>
              <a:avLst/>
              <a:gdLst>
                <a:gd name="T0" fmla="*/ 64 w 471"/>
                <a:gd name="T1" fmla="*/ 122 h 990"/>
                <a:gd name="T2" fmla="*/ 70 w 471"/>
                <a:gd name="T3" fmla="*/ 217 h 990"/>
                <a:gd name="T4" fmla="*/ 105 w 471"/>
                <a:gd name="T5" fmla="*/ 265 h 990"/>
                <a:gd name="T6" fmla="*/ 105 w 471"/>
                <a:gd name="T7" fmla="*/ 329 h 990"/>
                <a:gd name="T8" fmla="*/ 44 w 471"/>
                <a:gd name="T9" fmla="*/ 397 h 990"/>
                <a:gd name="T10" fmla="*/ 0 w 471"/>
                <a:gd name="T11" fmla="*/ 414 h 990"/>
                <a:gd name="T12" fmla="*/ 0 w 471"/>
                <a:gd name="T13" fmla="*/ 434 h 990"/>
                <a:gd name="T14" fmla="*/ 17 w 471"/>
                <a:gd name="T15" fmla="*/ 461 h 990"/>
                <a:gd name="T16" fmla="*/ 4 w 471"/>
                <a:gd name="T17" fmla="*/ 834 h 990"/>
                <a:gd name="T18" fmla="*/ 17 w 471"/>
                <a:gd name="T19" fmla="*/ 855 h 990"/>
                <a:gd name="T20" fmla="*/ 17 w 471"/>
                <a:gd name="T21" fmla="*/ 929 h 990"/>
                <a:gd name="T22" fmla="*/ 7 w 471"/>
                <a:gd name="T23" fmla="*/ 960 h 990"/>
                <a:gd name="T24" fmla="*/ 31 w 471"/>
                <a:gd name="T25" fmla="*/ 990 h 990"/>
                <a:gd name="T26" fmla="*/ 313 w 471"/>
                <a:gd name="T27" fmla="*/ 926 h 990"/>
                <a:gd name="T28" fmla="*/ 349 w 471"/>
                <a:gd name="T29" fmla="*/ 912 h 990"/>
                <a:gd name="T30" fmla="*/ 384 w 471"/>
                <a:gd name="T31" fmla="*/ 862 h 990"/>
                <a:gd name="T32" fmla="*/ 448 w 471"/>
                <a:gd name="T33" fmla="*/ 834 h 990"/>
                <a:gd name="T34" fmla="*/ 451 w 471"/>
                <a:gd name="T35" fmla="*/ 807 h 990"/>
                <a:gd name="T36" fmla="*/ 471 w 471"/>
                <a:gd name="T37" fmla="*/ 753 h 990"/>
                <a:gd name="T38" fmla="*/ 428 w 471"/>
                <a:gd name="T39" fmla="*/ 739 h 990"/>
                <a:gd name="T40" fmla="*/ 420 w 471"/>
                <a:gd name="T41" fmla="*/ 689 h 990"/>
                <a:gd name="T42" fmla="*/ 357 w 471"/>
                <a:gd name="T43" fmla="*/ 668 h 990"/>
                <a:gd name="T44" fmla="*/ 349 w 471"/>
                <a:gd name="T45" fmla="*/ 625 h 990"/>
                <a:gd name="T46" fmla="*/ 158 w 471"/>
                <a:gd name="T47" fmla="*/ 0 h 990"/>
                <a:gd name="T48" fmla="*/ 145 w 471"/>
                <a:gd name="T49" fmla="*/ 0 h 990"/>
                <a:gd name="T50" fmla="*/ 131 w 471"/>
                <a:gd name="T51" fmla="*/ 28 h 990"/>
                <a:gd name="T52" fmla="*/ 105 w 471"/>
                <a:gd name="T53" fmla="*/ 0 h 990"/>
                <a:gd name="T54" fmla="*/ 81 w 471"/>
                <a:gd name="T55" fmla="*/ 34 h 990"/>
                <a:gd name="T56" fmla="*/ 64 w 471"/>
                <a:gd name="T57" fmla="*/ 12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71" h="990">
                  <a:moveTo>
                    <a:pt x="64" y="122"/>
                  </a:moveTo>
                  <a:lnTo>
                    <a:pt x="70" y="217"/>
                  </a:lnTo>
                  <a:lnTo>
                    <a:pt x="105" y="265"/>
                  </a:lnTo>
                  <a:lnTo>
                    <a:pt x="105" y="329"/>
                  </a:lnTo>
                  <a:lnTo>
                    <a:pt x="44" y="397"/>
                  </a:lnTo>
                  <a:lnTo>
                    <a:pt x="0" y="414"/>
                  </a:lnTo>
                  <a:lnTo>
                    <a:pt x="0" y="434"/>
                  </a:lnTo>
                  <a:lnTo>
                    <a:pt x="17" y="461"/>
                  </a:lnTo>
                  <a:lnTo>
                    <a:pt x="4" y="834"/>
                  </a:lnTo>
                  <a:lnTo>
                    <a:pt x="17" y="855"/>
                  </a:lnTo>
                  <a:lnTo>
                    <a:pt x="17" y="929"/>
                  </a:lnTo>
                  <a:lnTo>
                    <a:pt x="7" y="960"/>
                  </a:lnTo>
                  <a:lnTo>
                    <a:pt x="31" y="990"/>
                  </a:lnTo>
                  <a:lnTo>
                    <a:pt x="313" y="926"/>
                  </a:lnTo>
                  <a:lnTo>
                    <a:pt x="349" y="912"/>
                  </a:lnTo>
                  <a:lnTo>
                    <a:pt x="384" y="862"/>
                  </a:lnTo>
                  <a:lnTo>
                    <a:pt x="448" y="834"/>
                  </a:lnTo>
                  <a:lnTo>
                    <a:pt x="451" y="807"/>
                  </a:lnTo>
                  <a:lnTo>
                    <a:pt x="471" y="753"/>
                  </a:lnTo>
                  <a:lnTo>
                    <a:pt x="428" y="739"/>
                  </a:lnTo>
                  <a:lnTo>
                    <a:pt x="420" y="689"/>
                  </a:lnTo>
                  <a:lnTo>
                    <a:pt x="357" y="668"/>
                  </a:lnTo>
                  <a:lnTo>
                    <a:pt x="349" y="625"/>
                  </a:lnTo>
                  <a:lnTo>
                    <a:pt x="158" y="0"/>
                  </a:lnTo>
                  <a:lnTo>
                    <a:pt x="145" y="0"/>
                  </a:lnTo>
                  <a:lnTo>
                    <a:pt x="131" y="28"/>
                  </a:lnTo>
                  <a:lnTo>
                    <a:pt x="105" y="0"/>
                  </a:lnTo>
                  <a:lnTo>
                    <a:pt x="81" y="34"/>
                  </a:lnTo>
                  <a:lnTo>
                    <a:pt x="64" y="122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17"/>
            <p:cNvSpPr>
              <a:spLocks/>
            </p:cNvSpPr>
            <p:nvPr/>
          </p:nvSpPr>
          <p:spPr bwMode="auto">
            <a:xfrm>
              <a:off x="7458741" y="2410722"/>
              <a:ext cx="234930" cy="223608"/>
            </a:xfrm>
            <a:custGeom>
              <a:avLst/>
              <a:gdLst>
                <a:gd name="T0" fmla="*/ 499 w 499"/>
                <a:gd name="T1" fmla="*/ 241 h 475"/>
                <a:gd name="T2" fmla="*/ 441 w 499"/>
                <a:gd name="T3" fmla="*/ 0 h 475"/>
                <a:gd name="T4" fmla="*/ 0 w 499"/>
                <a:gd name="T5" fmla="*/ 98 h 475"/>
                <a:gd name="T6" fmla="*/ 34 w 499"/>
                <a:gd name="T7" fmla="*/ 271 h 475"/>
                <a:gd name="T8" fmla="*/ 34 w 499"/>
                <a:gd name="T9" fmla="*/ 403 h 475"/>
                <a:gd name="T10" fmla="*/ 17 w 499"/>
                <a:gd name="T11" fmla="*/ 441 h 475"/>
                <a:gd name="T12" fmla="*/ 48 w 499"/>
                <a:gd name="T13" fmla="*/ 475 h 475"/>
                <a:gd name="T14" fmla="*/ 125 w 499"/>
                <a:gd name="T15" fmla="*/ 420 h 475"/>
                <a:gd name="T16" fmla="*/ 219 w 499"/>
                <a:gd name="T17" fmla="*/ 332 h 475"/>
                <a:gd name="T18" fmla="*/ 229 w 499"/>
                <a:gd name="T19" fmla="*/ 342 h 475"/>
                <a:gd name="T20" fmla="*/ 276 w 499"/>
                <a:gd name="T21" fmla="*/ 319 h 475"/>
                <a:gd name="T22" fmla="*/ 361 w 499"/>
                <a:gd name="T23" fmla="*/ 302 h 475"/>
                <a:gd name="T24" fmla="*/ 499 w 499"/>
                <a:gd name="T25" fmla="*/ 241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9" h="475">
                  <a:moveTo>
                    <a:pt x="499" y="241"/>
                  </a:moveTo>
                  <a:lnTo>
                    <a:pt x="441" y="0"/>
                  </a:lnTo>
                  <a:lnTo>
                    <a:pt x="0" y="98"/>
                  </a:lnTo>
                  <a:lnTo>
                    <a:pt x="34" y="271"/>
                  </a:lnTo>
                  <a:lnTo>
                    <a:pt x="34" y="403"/>
                  </a:lnTo>
                  <a:lnTo>
                    <a:pt x="17" y="441"/>
                  </a:lnTo>
                  <a:lnTo>
                    <a:pt x="48" y="475"/>
                  </a:lnTo>
                  <a:lnTo>
                    <a:pt x="125" y="420"/>
                  </a:lnTo>
                  <a:lnTo>
                    <a:pt x="219" y="332"/>
                  </a:lnTo>
                  <a:lnTo>
                    <a:pt x="229" y="342"/>
                  </a:lnTo>
                  <a:lnTo>
                    <a:pt x="276" y="319"/>
                  </a:lnTo>
                  <a:lnTo>
                    <a:pt x="361" y="302"/>
                  </a:lnTo>
                  <a:lnTo>
                    <a:pt x="499" y="241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19"/>
            <p:cNvSpPr>
              <a:spLocks/>
            </p:cNvSpPr>
            <p:nvPr/>
          </p:nvSpPr>
          <p:spPr bwMode="auto">
            <a:xfrm>
              <a:off x="7294573" y="2604611"/>
              <a:ext cx="182566" cy="417497"/>
            </a:xfrm>
            <a:custGeom>
              <a:avLst/>
              <a:gdLst>
                <a:gd name="T0" fmla="*/ 53 w 386"/>
                <a:gd name="T1" fmla="*/ 37 h 885"/>
                <a:gd name="T2" fmla="*/ 53 w 386"/>
                <a:gd name="T3" fmla="*/ 89 h 885"/>
                <a:gd name="T4" fmla="*/ 19 w 386"/>
                <a:gd name="T5" fmla="*/ 139 h 885"/>
                <a:gd name="T6" fmla="*/ 19 w 386"/>
                <a:gd name="T7" fmla="*/ 167 h 885"/>
                <a:gd name="T8" fmla="*/ 39 w 386"/>
                <a:gd name="T9" fmla="*/ 187 h 885"/>
                <a:gd name="T10" fmla="*/ 36 w 386"/>
                <a:gd name="T11" fmla="*/ 228 h 885"/>
                <a:gd name="T12" fmla="*/ 0 w 386"/>
                <a:gd name="T13" fmla="*/ 245 h 885"/>
                <a:gd name="T14" fmla="*/ 12 w 386"/>
                <a:gd name="T15" fmla="*/ 292 h 885"/>
                <a:gd name="T16" fmla="*/ 16 w 386"/>
                <a:gd name="T17" fmla="*/ 312 h 885"/>
                <a:gd name="T18" fmla="*/ 60 w 386"/>
                <a:gd name="T19" fmla="*/ 315 h 885"/>
                <a:gd name="T20" fmla="*/ 77 w 386"/>
                <a:gd name="T21" fmla="*/ 360 h 885"/>
                <a:gd name="T22" fmla="*/ 174 w 386"/>
                <a:gd name="T23" fmla="*/ 424 h 885"/>
                <a:gd name="T24" fmla="*/ 174 w 386"/>
                <a:gd name="T25" fmla="*/ 437 h 885"/>
                <a:gd name="T26" fmla="*/ 120 w 386"/>
                <a:gd name="T27" fmla="*/ 489 h 885"/>
                <a:gd name="T28" fmla="*/ 94 w 386"/>
                <a:gd name="T29" fmla="*/ 526 h 885"/>
                <a:gd name="T30" fmla="*/ 73 w 386"/>
                <a:gd name="T31" fmla="*/ 570 h 885"/>
                <a:gd name="T32" fmla="*/ 33 w 386"/>
                <a:gd name="T33" fmla="*/ 590 h 885"/>
                <a:gd name="T34" fmla="*/ 16 w 386"/>
                <a:gd name="T35" fmla="*/ 604 h 885"/>
                <a:gd name="T36" fmla="*/ 0 w 386"/>
                <a:gd name="T37" fmla="*/ 665 h 885"/>
                <a:gd name="T38" fmla="*/ 19 w 386"/>
                <a:gd name="T39" fmla="*/ 706 h 885"/>
                <a:gd name="T40" fmla="*/ 73 w 386"/>
                <a:gd name="T41" fmla="*/ 753 h 885"/>
                <a:gd name="T42" fmla="*/ 150 w 386"/>
                <a:gd name="T43" fmla="*/ 787 h 885"/>
                <a:gd name="T44" fmla="*/ 218 w 386"/>
                <a:gd name="T45" fmla="*/ 801 h 885"/>
                <a:gd name="T46" fmla="*/ 221 w 386"/>
                <a:gd name="T47" fmla="*/ 824 h 885"/>
                <a:gd name="T48" fmla="*/ 207 w 386"/>
                <a:gd name="T49" fmla="*/ 841 h 885"/>
                <a:gd name="T50" fmla="*/ 211 w 386"/>
                <a:gd name="T51" fmla="*/ 885 h 885"/>
                <a:gd name="T52" fmla="*/ 224 w 386"/>
                <a:gd name="T53" fmla="*/ 885 h 885"/>
                <a:gd name="T54" fmla="*/ 258 w 386"/>
                <a:gd name="T55" fmla="*/ 845 h 885"/>
                <a:gd name="T56" fmla="*/ 271 w 386"/>
                <a:gd name="T57" fmla="*/ 767 h 885"/>
                <a:gd name="T58" fmla="*/ 315 w 386"/>
                <a:gd name="T59" fmla="*/ 699 h 885"/>
                <a:gd name="T60" fmla="*/ 365 w 386"/>
                <a:gd name="T61" fmla="*/ 590 h 885"/>
                <a:gd name="T62" fmla="*/ 386 w 386"/>
                <a:gd name="T63" fmla="*/ 502 h 885"/>
                <a:gd name="T64" fmla="*/ 376 w 386"/>
                <a:gd name="T65" fmla="*/ 482 h 885"/>
                <a:gd name="T66" fmla="*/ 372 w 386"/>
                <a:gd name="T67" fmla="*/ 329 h 885"/>
                <a:gd name="T68" fmla="*/ 345 w 386"/>
                <a:gd name="T69" fmla="*/ 271 h 885"/>
                <a:gd name="T70" fmla="*/ 329 w 386"/>
                <a:gd name="T71" fmla="*/ 285 h 885"/>
                <a:gd name="T72" fmla="*/ 282 w 386"/>
                <a:gd name="T73" fmla="*/ 292 h 885"/>
                <a:gd name="T74" fmla="*/ 274 w 386"/>
                <a:gd name="T75" fmla="*/ 285 h 885"/>
                <a:gd name="T76" fmla="*/ 329 w 386"/>
                <a:gd name="T77" fmla="*/ 237 h 885"/>
                <a:gd name="T78" fmla="*/ 329 w 386"/>
                <a:gd name="T79" fmla="*/ 217 h 885"/>
                <a:gd name="T80" fmla="*/ 322 w 386"/>
                <a:gd name="T81" fmla="*/ 163 h 885"/>
                <a:gd name="T82" fmla="*/ 329 w 386"/>
                <a:gd name="T83" fmla="*/ 115 h 885"/>
                <a:gd name="T84" fmla="*/ 329 w 386"/>
                <a:gd name="T85" fmla="*/ 82 h 885"/>
                <a:gd name="T86" fmla="*/ 285 w 386"/>
                <a:gd name="T87" fmla="*/ 62 h 885"/>
                <a:gd name="T88" fmla="*/ 211 w 386"/>
                <a:gd name="T89" fmla="*/ 48 h 885"/>
                <a:gd name="T90" fmla="*/ 86 w 386"/>
                <a:gd name="T91" fmla="*/ 0 h 885"/>
                <a:gd name="T92" fmla="*/ 53 w 386"/>
                <a:gd name="T93" fmla="*/ 37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86" h="885">
                  <a:moveTo>
                    <a:pt x="53" y="37"/>
                  </a:moveTo>
                  <a:lnTo>
                    <a:pt x="53" y="89"/>
                  </a:lnTo>
                  <a:lnTo>
                    <a:pt x="19" y="139"/>
                  </a:lnTo>
                  <a:lnTo>
                    <a:pt x="19" y="167"/>
                  </a:lnTo>
                  <a:lnTo>
                    <a:pt x="39" y="187"/>
                  </a:lnTo>
                  <a:lnTo>
                    <a:pt x="36" y="228"/>
                  </a:lnTo>
                  <a:lnTo>
                    <a:pt x="0" y="245"/>
                  </a:lnTo>
                  <a:lnTo>
                    <a:pt x="12" y="292"/>
                  </a:lnTo>
                  <a:lnTo>
                    <a:pt x="16" y="312"/>
                  </a:lnTo>
                  <a:lnTo>
                    <a:pt x="60" y="315"/>
                  </a:lnTo>
                  <a:lnTo>
                    <a:pt x="77" y="360"/>
                  </a:lnTo>
                  <a:lnTo>
                    <a:pt x="174" y="424"/>
                  </a:lnTo>
                  <a:lnTo>
                    <a:pt x="174" y="437"/>
                  </a:lnTo>
                  <a:lnTo>
                    <a:pt x="120" y="489"/>
                  </a:lnTo>
                  <a:lnTo>
                    <a:pt x="94" y="526"/>
                  </a:lnTo>
                  <a:lnTo>
                    <a:pt x="73" y="570"/>
                  </a:lnTo>
                  <a:lnTo>
                    <a:pt x="33" y="590"/>
                  </a:lnTo>
                  <a:lnTo>
                    <a:pt x="16" y="604"/>
                  </a:lnTo>
                  <a:lnTo>
                    <a:pt x="0" y="665"/>
                  </a:lnTo>
                  <a:lnTo>
                    <a:pt x="19" y="706"/>
                  </a:lnTo>
                  <a:lnTo>
                    <a:pt x="73" y="753"/>
                  </a:lnTo>
                  <a:lnTo>
                    <a:pt x="150" y="787"/>
                  </a:lnTo>
                  <a:lnTo>
                    <a:pt x="218" y="801"/>
                  </a:lnTo>
                  <a:lnTo>
                    <a:pt x="221" y="824"/>
                  </a:lnTo>
                  <a:lnTo>
                    <a:pt x="207" y="841"/>
                  </a:lnTo>
                  <a:lnTo>
                    <a:pt x="211" y="885"/>
                  </a:lnTo>
                  <a:lnTo>
                    <a:pt x="224" y="885"/>
                  </a:lnTo>
                  <a:lnTo>
                    <a:pt x="258" y="845"/>
                  </a:lnTo>
                  <a:lnTo>
                    <a:pt x="271" y="767"/>
                  </a:lnTo>
                  <a:lnTo>
                    <a:pt x="315" y="699"/>
                  </a:lnTo>
                  <a:lnTo>
                    <a:pt x="365" y="590"/>
                  </a:lnTo>
                  <a:lnTo>
                    <a:pt x="386" y="502"/>
                  </a:lnTo>
                  <a:lnTo>
                    <a:pt x="376" y="482"/>
                  </a:lnTo>
                  <a:lnTo>
                    <a:pt x="372" y="329"/>
                  </a:lnTo>
                  <a:lnTo>
                    <a:pt x="345" y="271"/>
                  </a:lnTo>
                  <a:lnTo>
                    <a:pt x="329" y="285"/>
                  </a:lnTo>
                  <a:lnTo>
                    <a:pt x="282" y="292"/>
                  </a:lnTo>
                  <a:lnTo>
                    <a:pt x="274" y="285"/>
                  </a:lnTo>
                  <a:lnTo>
                    <a:pt x="329" y="237"/>
                  </a:lnTo>
                  <a:lnTo>
                    <a:pt x="329" y="217"/>
                  </a:lnTo>
                  <a:lnTo>
                    <a:pt x="322" y="163"/>
                  </a:lnTo>
                  <a:lnTo>
                    <a:pt x="329" y="115"/>
                  </a:lnTo>
                  <a:lnTo>
                    <a:pt x="329" y="82"/>
                  </a:lnTo>
                  <a:lnTo>
                    <a:pt x="285" y="62"/>
                  </a:lnTo>
                  <a:lnTo>
                    <a:pt x="211" y="48"/>
                  </a:lnTo>
                  <a:lnTo>
                    <a:pt x="86" y="0"/>
                  </a:lnTo>
                  <a:lnTo>
                    <a:pt x="53" y="37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Freeform 121"/>
            <p:cNvSpPr>
              <a:spLocks/>
            </p:cNvSpPr>
            <p:nvPr/>
          </p:nvSpPr>
          <p:spPr bwMode="auto">
            <a:xfrm>
              <a:off x="6323716" y="3023523"/>
              <a:ext cx="1041619" cy="592987"/>
            </a:xfrm>
            <a:custGeom>
              <a:avLst/>
              <a:gdLst>
                <a:gd name="T0" fmla="*/ 373 w 2209"/>
                <a:gd name="T1" fmla="*/ 933 h 1255"/>
                <a:gd name="T2" fmla="*/ 202 w 2209"/>
                <a:gd name="T3" fmla="*/ 1106 h 1255"/>
                <a:gd name="T4" fmla="*/ 0 w 2209"/>
                <a:gd name="T5" fmla="*/ 1255 h 1255"/>
                <a:gd name="T6" fmla="*/ 488 w 2209"/>
                <a:gd name="T7" fmla="*/ 1205 h 1255"/>
                <a:gd name="T8" fmla="*/ 561 w 2209"/>
                <a:gd name="T9" fmla="*/ 1174 h 1255"/>
                <a:gd name="T10" fmla="*/ 1292 w 2209"/>
                <a:gd name="T11" fmla="*/ 1089 h 1255"/>
                <a:gd name="T12" fmla="*/ 2209 w 2209"/>
                <a:gd name="T13" fmla="*/ 889 h 1255"/>
                <a:gd name="T14" fmla="*/ 2125 w 2209"/>
                <a:gd name="T15" fmla="*/ 777 h 1255"/>
                <a:gd name="T16" fmla="*/ 2031 w 2209"/>
                <a:gd name="T17" fmla="*/ 794 h 1255"/>
                <a:gd name="T18" fmla="*/ 2062 w 2209"/>
                <a:gd name="T19" fmla="*/ 764 h 1255"/>
                <a:gd name="T20" fmla="*/ 2038 w 2209"/>
                <a:gd name="T21" fmla="*/ 699 h 1255"/>
                <a:gd name="T22" fmla="*/ 2012 w 2209"/>
                <a:gd name="T23" fmla="*/ 661 h 1255"/>
                <a:gd name="T24" fmla="*/ 1981 w 2209"/>
                <a:gd name="T25" fmla="*/ 617 h 1255"/>
                <a:gd name="T26" fmla="*/ 2038 w 2209"/>
                <a:gd name="T27" fmla="*/ 608 h 1255"/>
                <a:gd name="T28" fmla="*/ 2012 w 2209"/>
                <a:gd name="T29" fmla="*/ 536 h 1255"/>
                <a:gd name="T30" fmla="*/ 2004 w 2209"/>
                <a:gd name="T31" fmla="*/ 444 h 1255"/>
                <a:gd name="T32" fmla="*/ 1930 w 2209"/>
                <a:gd name="T33" fmla="*/ 414 h 1255"/>
                <a:gd name="T34" fmla="*/ 1806 w 2209"/>
                <a:gd name="T35" fmla="*/ 370 h 1255"/>
                <a:gd name="T36" fmla="*/ 1692 w 2209"/>
                <a:gd name="T37" fmla="*/ 322 h 1255"/>
                <a:gd name="T38" fmla="*/ 1681 w 2209"/>
                <a:gd name="T39" fmla="*/ 258 h 1255"/>
                <a:gd name="T40" fmla="*/ 1715 w 2209"/>
                <a:gd name="T41" fmla="*/ 170 h 1255"/>
                <a:gd name="T42" fmla="*/ 1701 w 2209"/>
                <a:gd name="T43" fmla="*/ 92 h 1255"/>
                <a:gd name="T44" fmla="*/ 1654 w 2209"/>
                <a:gd name="T45" fmla="*/ 102 h 1255"/>
                <a:gd name="T46" fmla="*/ 1563 w 2209"/>
                <a:gd name="T47" fmla="*/ 35 h 1255"/>
                <a:gd name="T48" fmla="*/ 1483 w 2209"/>
                <a:gd name="T49" fmla="*/ 85 h 1255"/>
                <a:gd name="T50" fmla="*/ 1312 w 2209"/>
                <a:gd name="T51" fmla="*/ 92 h 1255"/>
                <a:gd name="T52" fmla="*/ 1278 w 2209"/>
                <a:gd name="T53" fmla="*/ 170 h 1255"/>
                <a:gd name="T54" fmla="*/ 1218 w 2209"/>
                <a:gd name="T55" fmla="*/ 238 h 1255"/>
                <a:gd name="T56" fmla="*/ 1154 w 2209"/>
                <a:gd name="T57" fmla="*/ 282 h 1255"/>
                <a:gd name="T58" fmla="*/ 1130 w 2209"/>
                <a:gd name="T59" fmla="*/ 421 h 1255"/>
                <a:gd name="T60" fmla="*/ 1066 w 2209"/>
                <a:gd name="T61" fmla="*/ 408 h 1255"/>
                <a:gd name="T62" fmla="*/ 1013 w 2209"/>
                <a:gd name="T63" fmla="*/ 363 h 1255"/>
                <a:gd name="T64" fmla="*/ 972 w 2209"/>
                <a:gd name="T65" fmla="*/ 547 h 1255"/>
                <a:gd name="T66" fmla="*/ 902 w 2209"/>
                <a:gd name="T67" fmla="*/ 747 h 1255"/>
                <a:gd name="T68" fmla="*/ 868 w 2209"/>
                <a:gd name="T69" fmla="*/ 825 h 1255"/>
                <a:gd name="T70" fmla="*/ 790 w 2209"/>
                <a:gd name="T71" fmla="*/ 858 h 1255"/>
                <a:gd name="T72" fmla="*/ 717 w 2209"/>
                <a:gd name="T73" fmla="*/ 919 h 1255"/>
                <a:gd name="T74" fmla="*/ 645 w 2209"/>
                <a:gd name="T75" fmla="*/ 932 h 1255"/>
                <a:gd name="T76" fmla="*/ 636 w 2209"/>
                <a:gd name="T77" fmla="*/ 930 h 1255"/>
                <a:gd name="T78" fmla="*/ 621 w 2209"/>
                <a:gd name="T79" fmla="*/ 922 h 1255"/>
                <a:gd name="T80" fmla="*/ 610 w 2209"/>
                <a:gd name="T81" fmla="*/ 913 h 1255"/>
                <a:gd name="T82" fmla="*/ 525 w 2209"/>
                <a:gd name="T83" fmla="*/ 960 h 1255"/>
                <a:gd name="T84" fmla="*/ 455 w 2209"/>
                <a:gd name="T85" fmla="*/ 927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209" h="1255">
                  <a:moveTo>
                    <a:pt x="425" y="869"/>
                  </a:moveTo>
                  <a:lnTo>
                    <a:pt x="373" y="933"/>
                  </a:lnTo>
                  <a:lnTo>
                    <a:pt x="303" y="991"/>
                  </a:lnTo>
                  <a:lnTo>
                    <a:pt x="202" y="1106"/>
                  </a:lnTo>
                  <a:lnTo>
                    <a:pt x="202" y="1139"/>
                  </a:lnTo>
                  <a:lnTo>
                    <a:pt x="0" y="1255"/>
                  </a:lnTo>
                  <a:lnTo>
                    <a:pt x="360" y="1208"/>
                  </a:lnTo>
                  <a:lnTo>
                    <a:pt x="488" y="1205"/>
                  </a:lnTo>
                  <a:lnTo>
                    <a:pt x="528" y="1174"/>
                  </a:lnTo>
                  <a:lnTo>
                    <a:pt x="561" y="1174"/>
                  </a:lnTo>
                  <a:lnTo>
                    <a:pt x="636" y="1184"/>
                  </a:lnTo>
                  <a:lnTo>
                    <a:pt x="1292" y="1089"/>
                  </a:lnTo>
                  <a:lnTo>
                    <a:pt x="2132" y="916"/>
                  </a:lnTo>
                  <a:lnTo>
                    <a:pt x="2209" y="889"/>
                  </a:lnTo>
                  <a:lnTo>
                    <a:pt x="2142" y="770"/>
                  </a:lnTo>
                  <a:lnTo>
                    <a:pt x="2125" y="777"/>
                  </a:lnTo>
                  <a:lnTo>
                    <a:pt x="2071" y="784"/>
                  </a:lnTo>
                  <a:lnTo>
                    <a:pt x="2031" y="794"/>
                  </a:lnTo>
                  <a:lnTo>
                    <a:pt x="2024" y="784"/>
                  </a:lnTo>
                  <a:lnTo>
                    <a:pt x="2062" y="764"/>
                  </a:lnTo>
                  <a:lnTo>
                    <a:pt x="2059" y="722"/>
                  </a:lnTo>
                  <a:lnTo>
                    <a:pt x="2038" y="699"/>
                  </a:lnTo>
                  <a:lnTo>
                    <a:pt x="2012" y="678"/>
                  </a:lnTo>
                  <a:lnTo>
                    <a:pt x="2012" y="661"/>
                  </a:lnTo>
                  <a:lnTo>
                    <a:pt x="1981" y="635"/>
                  </a:lnTo>
                  <a:lnTo>
                    <a:pt x="1981" y="617"/>
                  </a:lnTo>
                  <a:lnTo>
                    <a:pt x="2035" y="635"/>
                  </a:lnTo>
                  <a:lnTo>
                    <a:pt x="2038" y="608"/>
                  </a:lnTo>
                  <a:lnTo>
                    <a:pt x="2018" y="574"/>
                  </a:lnTo>
                  <a:lnTo>
                    <a:pt x="2012" y="536"/>
                  </a:lnTo>
                  <a:lnTo>
                    <a:pt x="1998" y="519"/>
                  </a:lnTo>
                  <a:lnTo>
                    <a:pt x="2004" y="444"/>
                  </a:lnTo>
                  <a:lnTo>
                    <a:pt x="1984" y="424"/>
                  </a:lnTo>
                  <a:lnTo>
                    <a:pt x="1930" y="414"/>
                  </a:lnTo>
                  <a:lnTo>
                    <a:pt x="1890" y="377"/>
                  </a:lnTo>
                  <a:lnTo>
                    <a:pt x="1806" y="370"/>
                  </a:lnTo>
                  <a:lnTo>
                    <a:pt x="1772" y="347"/>
                  </a:lnTo>
                  <a:lnTo>
                    <a:pt x="1692" y="322"/>
                  </a:lnTo>
                  <a:lnTo>
                    <a:pt x="1681" y="296"/>
                  </a:lnTo>
                  <a:lnTo>
                    <a:pt x="1681" y="258"/>
                  </a:lnTo>
                  <a:lnTo>
                    <a:pt x="1712" y="214"/>
                  </a:lnTo>
                  <a:lnTo>
                    <a:pt x="1715" y="170"/>
                  </a:lnTo>
                  <a:lnTo>
                    <a:pt x="1739" y="119"/>
                  </a:lnTo>
                  <a:lnTo>
                    <a:pt x="1701" y="92"/>
                  </a:lnTo>
                  <a:lnTo>
                    <a:pt x="1685" y="122"/>
                  </a:lnTo>
                  <a:lnTo>
                    <a:pt x="1654" y="102"/>
                  </a:lnTo>
                  <a:lnTo>
                    <a:pt x="1563" y="82"/>
                  </a:lnTo>
                  <a:lnTo>
                    <a:pt x="1563" y="35"/>
                  </a:lnTo>
                  <a:lnTo>
                    <a:pt x="1496" y="0"/>
                  </a:lnTo>
                  <a:lnTo>
                    <a:pt x="1483" y="85"/>
                  </a:lnTo>
                  <a:lnTo>
                    <a:pt x="1315" y="4"/>
                  </a:lnTo>
                  <a:lnTo>
                    <a:pt x="1312" y="92"/>
                  </a:lnTo>
                  <a:lnTo>
                    <a:pt x="1305" y="126"/>
                  </a:lnTo>
                  <a:lnTo>
                    <a:pt x="1278" y="170"/>
                  </a:lnTo>
                  <a:lnTo>
                    <a:pt x="1268" y="197"/>
                  </a:lnTo>
                  <a:lnTo>
                    <a:pt x="1218" y="238"/>
                  </a:lnTo>
                  <a:lnTo>
                    <a:pt x="1211" y="275"/>
                  </a:lnTo>
                  <a:lnTo>
                    <a:pt x="1154" y="282"/>
                  </a:lnTo>
                  <a:lnTo>
                    <a:pt x="1151" y="330"/>
                  </a:lnTo>
                  <a:lnTo>
                    <a:pt x="1130" y="421"/>
                  </a:lnTo>
                  <a:lnTo>
                    <a:pt x="1090" y="421"/>
                  </a:lnTo>
                  <a:lnTo>
                    <a:pt x="1066" y="408"/>
                  </a:lnTo>
                  <a:lnTo>
                    <a:pt x="1043" y="363"/>
                  </a:lnTo>
                  <a:lnTo>
                    <a:pt x="1013" y="363"/>
                  </a:lnTo>
                  <a:lnTo>
                    <a:pt x="1005" y="438"/>
                  </a:lnTo>
                  <a:lnTo>
                    <a:pt x="972" y="547"/>
                  </a:lnTo>
                  <a:lnTo>
                    <a:pt x="888" y="722"/>
                  </a:lnTo>
                  <a:lnTo>
                    <a:pt x="902" y="747"/>
                  </a:lnTo>
                  <a:lnTo>
                    <a:pt x="902" y="791"/>
                  </a:lnTo>
                  <a:lnTo>
                    <a:pt x="868" y="825"/>
                  </a:lnTo>
                  <a:lnTo>
                    <a:pt x="841" y="817"/>
                  </a:lnTo>
                  <a:lnTo>
                    <a:pt x="790" y="858"/>
                  </a:lnTo>
                  <a:lnTo>
                    <a:pt x="746" y="841"/>
                  </a:lnTo>
                  <a:lnTo>
                    <a:pt x="717" y="919"/>
                  </a:lnTo>
                  <a:lnTo>
                    <a:pt x="649" y="933"/>
                  </a:lnTo>
                  <a:lnTo>
                    <a:pt x="645" y="932"/>
                  </a:lnTo>
                  <a:lnTo>
                    <a:pt x="642" y="932"/>
                  </a:lnTo>
                  <a:lnTo>
                    <a:pt x="636" y="930"/>
                  </a:lnTo>
                  <a:lnTo>
                    <a:pt x="632" y="929"/>
                  </a:lnTo>
                  <a:lnTo>
                    <a:pt x="621" y="922"/>
                  </a:lnTo>
                  <a:lnTo>
                    <a:pt x="615" y="917"/>
                  </a:lnTo>
                  <a:lnTo>
                    <a:pt x="610" y="913"/>
                  </a:lnTo>
                  <a:lnTo>
                    <a:pt x="569" y="950"/>
                  </a:lnTo>
                  <a:lnTo>
                    <a:pt x="525" y="960"/>
                  </a:lnTo>
                  <a:lnTo>
                    <a:pt x="478" y="947"/>
                  </a:lnTo>
                  <a:lnTo>
                    <a:pt x="455" y="927"/>
                  </a:lnTo>
                  <a:lnTo>
                    <a:pt x="425" y="869"/>
                  </a:lnTo>
                  <a:close/>
                </a:path>
              </a:pathLst>
            </a:custGeom>
            <a:solidFill>
              <a:schemeClr val="accent1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3"/>
            <p:cNvSpPr>
              <a:spLocks/>
            </p:cNvSpPr>
            <p:nvPr/>
          </p:nvSpPr>
          <p:spPr bwMode="auto">
            <a:xfrm>
              <a:off x="6790746" y="2910303"/>
              <a:ext cx="611385" cy="442972"/>
            </a:xfrm>
            <a:custGeom>
              <a:avLst/>
              <a:gdLst>
                <a:gd name="T0" fmla="*/ 347 w 1294"/>
                <a:gd name="T1" fmla="*/ 156 h 939"/>
                <a:gd name="T2" fmla="*/ 451 w 1294"/>
                <a:gd name="T3" fmla="*/ 190 h 939"/>
                <a:gd name="T4" fmla="*/ 504 w 1294"/>
                <a:gd name="T5" fmla="*/ 244 h 939"/>
                <a:gd name="T6" fmla="*/ 571 w 1294"/>
                <a:gd name="T7" fmla="*/ 322 h 939"/>
                <a:gd name="T8" fmla="*/ 693 w 1294"/>
                <a:gd name="T9" fmla="*/ 362 h 939"/>
                <a:gd name="T10" fmla="*/ 747 w 1294"/>
                <a:gd name="T11" fmla="*/ 359 h 939"/>
                <a:gd name="T12" fmla="*/ 720 w 1294"/>
                <a:gd name="T13" fmla="*/ 454 h 939"/>
                <a:gd name="T14" fmla="*/ 689 w 1294"/>
                <a:gd name="T15" fmla="*/ 536 h 939"/>
                <a:gd name="T16" fmla="*/ 780 w 1294"/>
                <a:gd name="T17" fmla="*/ 587 h 939"/>
                <a:gd name="T18" fmla="*/ 901 w 1294"/>
                <a:gd name="T19" fmla="*/ 600 h 939"/>
                <a:gd name="T20" fmla="*/ 952 w 1294"/>
                <a:gd name="T21" fmla="*/ 570 h 939"/>
                <a:gd name="T22" fmla="*/ 929 w 1294"/>
                <a:gd name="T23" fmla="*/ 509 h 939"/>
                <a:gd name="T24" fmla="*/ 854 w 1294"/>
                <a:gd name="T25" fmla="*/ 383 h 939"/>
                <a:gd name="T26" fmla="*/ 874 w 1294"/>
                <a:gd name="T27" fmla="*/ 261 h 939"/>
                <a:gd name="T28" fmla="*/ 861 w 1294"/>
                <a:gd name="T29" fmla="*/ 223 h 939"/>
                <a:gd name="T30" fmla="*/ 872 w 1294"/>
                <a:gd name="T31" fmla="*/ 208 h 939"/>
                <a:gd name="T32" fmla="*/ 877 w 1294"/>
                <a:gd name="T33" fmla="*/ 200 h 939"/>
                <a:gd name="T34" fmla="*/ 878 w 1294"/>
                <a:gd name="T35" fmla="*/ 186 h 939"/>
                <a:gd name="T36" fmla="*/ 885 w 1294"/>
                <a:gd name="T37" fmla="*/ 166 h 939"/>
                <a:gd name="T38" fmla="*/ 955 w 1294"/>
                <a:gd name="T39" fmla="*/ 136 h 939"/>
                <a:gd name="T40" fmla="*/ 912 w 1294"/>
                <a:gd name="T41" fmla="*/ 223 h 939"/>
                <a:gd name="T42" fmla="*/ 945 w 1294"/>
                <a:gd name="T43" fmla="*/ 247 h 939"/>
                <a:gd name="T44" fmla="*/ 918 w 1294"/>
                <a:gd name="T45" fmla="*/ 353 h 939"/>
                <a:gd name="T46" fmla="*/ 932 w 1294"/>
                <a:gd name="T47" fmla="*/ 407 h 939"/>
                <a:gd name="T48" fmla="*/ 976 w 1294"/>
                <a:gd name="T49" fmla="*/ 407 h 939"/>
                <a:gd name="T50" fmla="*/ 945 w 1294"/>
                <a:gd name="T51" fmla="*/ 481 h 939"/>
                <a:gd name="T52" fmla="*/ 1053 w 1294"/>
                <a:gd name="T53" fmla="*/ 550 h 939"/>
                <a:gd name="T54" fmla="*/ 1130 w 1294"/>
                <a:gd name="T55" fmla="*/ 617 h 939"/>
                <a:gd name="T56" fmla="*/ 1161 w 1294"/>
                <a:gd name="T57" fmla="*/ 684 h 939"/>
                <a:gd name="T58" fmla="*/ 1114 w 1294"/>
                <a:gd name="T59" fmla="*/ 878 h 939"/>
                <a:gd name="T60" fmla="*/ 1161 w 1294"/>
                <a:gd name="T61" fmla="*/ 939 h 939"/>
                <a:gd name="T62" fmla="*/ 1208 w 1294"/>
                <a:gd name="T63" fmla="*/ 810 h 939"/>
                <a:gd name="T64" fmla="*/ 1261 w 1294"/>
                <a:gd name="T65" fmla="*/ 614 h 939"/>
                <a:gd name="T66" fmla="*/ 1294 w 1294"/>
                <a:gd name="T67" fmla="*/ 407 h 939"/>
                <a:gd name="T68" fmla="*/ 1114 w 1294"/>
                <a:gd name="T69" fmla="*/ 431 h 939"/>
                <a:gd name="T70" fmla="*/ 1012 w 1294"/>
                <a:gd name="T71" fmla="*/ 75 h 939"/>
                <a:gd name="T72" fmla="*/ 0 w 1294"/>
                <a:gd name="T73" fmla="*/ 200 h 939"/>
                <a:gd name="T74" fmla="*/ 41 w 1294"/>
                <a:gd name="T75" fmla="*/ 370 h 939"/>
                <a:gd name="T76" fmla="*/ 151 w 1294"/>
                <a:gd name="T77" fmla="*/ 275 h 939"/>
                <a:gd name="T78" fmla="*/ 206 w 1294"/>
                <a:gd name="T79" fmla="*/ 211 h 939"/>
                <a:gd name="T80" fmla="*/ 273 w 1294"/>
                <a:gd name="T81" fmla="*/ 214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94" h="939">
                  <a:moveTo>
                    <a:pt x="273" y="214"/>
                  </a:moveTo>
                  <a:lnTo>
                    <a:pt x="347" y="156"/>
                  </a:lnTo>
                  <a:lnTo>
                    <a:pt x="377" y="150"/>
                  </a:lnTo>
                  <a:lnTo>
                    <a:pt x="451" y="190"/>
                  </a:lnTo>
                  <a:lnTo>
                    <a:pt x="485" y="220"/>
                  </a:lnTo>
                  <a:lnTo>
                    <a:pt x="504" y="244"/>
                  </a:lnTo>
                  <a:lnTo>
                    <a:pt x="571" y="275"/>
                  </a:lnTo>
                  <a:lnTo>
                    <a:pt x="571" y="322"/>
                  </a:lnTo>
                  <a:lnTo>
                    <a:pt x="662" y="342"/>
                  </a:lnTo>
                  <a:lnTo>
                    <a:pt x="693" y="362"/>
                  </a:lnTo>
                  <a:lnTo>
                    <a:pt x="709" y="332"/>
                  </a:lnTo>
                  <a:lnTo>
                    <a:pt x="747" y="359"/>
                  </a:lnTo>
                  <a:lnTo>
                    <a:pt x="723" y="410"/>
                  </a:lnTo>
                  <a:lnTo>
                    <a:pt x="720" y="454"/>
                  </a:lnTo>
                  <a:lnTo>
                    <a:pt x="689" y="498"/>
                  </a:lnTo>
                  <a:lnTo>
                    <a:pt x="689" y="536"/>
                  </a:lnTo>
                  <a:lnTo>
                    <a:pt x="700" y="562"/>
                  </a:lnTo>
                  <a:lnTo>
                    <a:pt x="780" y="587"/>
                  </a:lnTo>
                  <a:lnTo>
                    <a:pt x="851" y="583"/>
                  </a:lnTo>
                  <a:lnTo>
                    <a:pt x="901" y="600"/>
                  </a:lnTo>
                  <a:lnTo>
                    <a:pt x="938" y="603"/>
                  </a:lnTo>
                  <a:lnTo>
                    <a:pt x="952" y="570"/>
                  </a:lnTo>
                  <a:lnTo>
                    <a:pt x="929" y="536"/>
                  </a:lnTo>
                  <a:lnTo>
                    <a:pt x="929" y="509"/>
                  </a:lnTo>
                  <a:lnTo>
                    <a:pt x="888" y="475"/>
                  </a:lnTo>
                  <a:lnTo>
                    <a:pt x="854" y="383"/>
                  </a:lnTo>
                  <a:lnTo>
                    <a:pt x="877" y="295"/>
                  </a:lnTo>
                  <a:lnTo>
                    <a:pt x="874" y="261"/>
                  </a:lnTo>
                  <a:lnTo>
                    <a:pt x="851" y="237"/>
                  </a:lnTo>
                  <a:lnTo>
                    <a:pt x="861" y="223"/>
                  </a:lnTo>
                  <a:lnTo>
                    <a:pt x="870" y="214"/>
                  </a:lnTo>
                  <a:lnTo>
                    <a:pt x="872" y="208"/>
                  </a:lnTo>
                  <a:lnTo>
                    <a:pt x="875" y="205"/>
                  </a:lnTo>
                  <a:lnTo>
                    <a:pt x="877" y="200"/>
                  </a:lnTo>
                  <a:lnTo>
                    <a:pt x="877" y="193"/>
                  </a:lnTo>
                  <a:lnTo>
                    <a:pt x="878" y="186"/>
                  </a:lnTo>
                  <a:lnTo>
                    <a:pt x="881" y="176"/>
                  </a:lnTo>
                  <a:lnTo>
                    <a:pt x="885" y="166"/>
                  </a:lnTo>
                  <a:lnTo>
                    <a:pt x="948" y="119"/>
                  </a:lnTo>
                  <a:lnTo>
                    <a:pt x="955" y="136"/>
                  </a:lnTo>
                  <a:lnTo>
                    <a:pt x="932" y="162"/>
                  </a:lnTo>
                  <a:lnTo>
                    <a:pt x="912" y="223"/>
                  </a:lnTo>
                  <a:lnTo>
                    <a:pt x="915" y="240"/>
                  </a:lnTo>
                  <a:lnTo>
                    <a:pt x="945" y="247"/>
                  </a:lnTo>
                  <a:lnTo>
                    <a:pt x="952" y="339"/>
                  </a:lnTo>
                  <a:lnTo>
                    <a:pt x="918" y="353"/>
                  </a:lnTo>
                  <a:lnTo>
                    <a:pt x="924" y="410"/>
                  </a:lnTo>
                  <a:lnTo>
                    <a:pt x="932" y="407"/>
                  </a:lnTo>
                  <a:lnTo>
                    <a:pt x="952" y="376"/>
                  </a:lnTo>
                  <a:lnTo>
                    <a:pt x="976" y="407"/>
                  </a:lnTo>
                  <a:lnTo>
                    <a:pt x="952" y="428"/>
                  </a:lnTo>
                  <a:lnTo>
                    <a:pt x="945" y="481"/>
                  </a:lnTo>
                  <a:lnTo>
                    <a:pt x="985" y="539"/>
                  </a:lnTo>
                  <a:lnTo>
                    <a:pt x="1053" y="550"/>
                  </a:lnTo>
                  <a:lnTo>
                    <a:pt x="1076" y="536"/>
                  </a:lnTo>
                  <a:lnTo>
                    <a:pt x="1130" y="617"/>
                  </a:lnTo>
                  <a:lnTo>
                    <a:pt x="1161" y="628"/>
                  </a:lnTo>
                  <a:lnTo>
                    <a:pt x="1161" y="684"/>
                  </a:lnTo>
                  <a:lnTo>
                    <a:pt x="1120" y="767"/>
                  </a:lnTo>
                  <a:lnTo>
                    <a:pt x="1114" y="878"/>
                  </a:lnTo>
                  <a:lnTo>
                    <a:pt x="1140" y="936"/>
                  </a:lnTo>
                  <a:lnTo>
                    <a:pt x="1161" y="939"/>
                  </a:lnTo>
                  <a:lnTo>
                    <a:pt x="1194" y="868"/>
                  </a:lnTo>
                  <a:lnTo>
                    <a:pt x="1208" y="810"/>
                  </a:lnTo>
                  <a:lnTo>
                    <a:pt x="1208" y="692"/>
                  </a:lnTo>
                  <a:lnTo>
                    <a:pt x="1261" y="614"/>
                  </a:lnTo>
                  <a:lnTo>
                    <a:pt x="1294" y="498"/>
                  </a:lnTo>
                  <a:lnTo>
                    <a:pt x="1294" y="407"/>
                  </a:lnTo>
                  <a:lnTo>
                    <a:pt x="1194" y="428"/>
                  </a:lnTo>
                  <a:lnTo>
                    <a:pt x="1114" y="431"/>
                  </a:lnTo>
                  <a:lnTo>
                    <a:pt x="1053" y="166"/>
                  </a:lnTo>
                  <a:lnTo>
                    <a:pt x="1012" y="75"/>
                  </a:lnTo>
                  <a:lnTo>
                    <a:pt x="992" y="0"/>
                  </a:lnTo>
                  <a:lnTo>
                    <a:pt x="0" y="200"/>
                  </a:lnTo>
                  <a:lnTo>
                    <a:pt x="37" y="373"/>
                  </a:lnTo>
                  <a:lnTo>
                    <a:pt x="41" y="370"/>
                  </a:lnTo>
                  <a:lnTo>
                    <a:pt x="112" y="278"/>
                  </a:lnTo>
                  <a:lnTo>
                    <a:pt x="151" y="275"/>
                  </a:lnTo>
                  <a:lnTo>
                    <a:pt x="175" y="251"/>
                  </a:lnTo>
                  <a:lnTo>
                    <a:pt x="206" y="211"/>
                  </a:lnTo>
                  <a:lnTo>
                    <a:pt x="226" y="220"/>
                  </a:lnTo>
                  <a:lnTo>
                    <a:pt x="273" y="214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24"/>
            <p:cNvSpPr>
              <a:spLocks/>
            </p:cNvSpPr>
            <p:nvPr/>
          </p:nvSpPr>
          <p:spPr bwMode="auto">
            <a:xfrm>
              <a:off x="7274759" y="3174953"/>
              <a:ext cx="25474" cy="50949"/>
            </a:xfrm>
            <a:custGeom>
              <a:avLst/>
              <a:gdLst>
                <a:gd name="T0" fmla="*/ 30 w 53"/>
                <a:gd name="T1" fmla="*/ 0 h 109"/>
                <a:gd name="T2" fmla="*/ 0 w 53"/>
                <a:gd name="T3" fmla="*/ 8 h 109"/>
                <a:gd name="T4" fmla="*/ 17 w 53"/>
                <a:gd name="T5" fmla="*/ 51 h 109"/>
                <a:gd name="T6" fmla="*/ 20 w 53"/>
                <a:gd name="T7" fmla="*/ 78 h 109"/>
                <a:gd name="T8" fmla="*/ 36 w 53"/>
                <a:gd name="T9" fmla="*/ 109 h 109"/>
                <a:gd name="T10" fmla="*/ 44 w 53"/>
                <a:gd name="T11" fmla="*/ 102 h 109"/>
                <a:gd name="T12" fmla="*/ 49 w 53"/>
                <a:gd name="T13" fmla="*/ 96 h 109"/>
                <a:gd name="T14" fmla="*/ 52 w 53"/>
                <a:gd name="T15" fmla="*/ 92 h 109"/>
                <a:gd name="T16" fmla="*/ 53 w 53"/>
                <a:gd name="T17" fmla="*/ 89 h 109"/>
                <a:gd name="T18" fmla="*/ 52 w 53"/>
                <a:gd name="T19" fmla="*/ 87 h 109"/>
                <a:gd name="T20" fmla="*/ 52 w 53"/>
                <a:gd name="T21" fmla="*/ 84 h 109"/>
                <a:gd name="T22" fmla="*/ 50 w 53"/>
                <a:gd name="T23" fmla="*/ 79 h 109"/>
                <a:gd name="T24" fmla="*/ 50 w 53"/>
                <a:gd name="T25" fmla="*/ 74 h 109"/>
                <a:gd name="T26" fmla="*/ 48 w 53"/>
                <a:gd name="T27" fmla="*/ 66 h 109"/>
                <a:gd name="T28" fmla="*/ 47 w 53"/>
                <a:gd name="T29" fmla="*/ 58 h 109"/>
                <a:gd name="T30" fmla="*/ 45 w 53"/>
                <a:gd name="T31" fmla="*/ 48 h 109"/>
                <a:gd name="T32" fmla="*/ 44 w 53"/>
                <a:gd name="T33" fmla="*/ 38 h 109"/>
                <a:gd name="T34" fmla="*/ 30 w 53"/>
                <a:gd name="T35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109">
                  <a:moveTo>
                    <a:pt x="30" y="0"/>
                  </a:moveTo>
                  <a:lnTo>
                    <a:pt x="0" y="8"/>
                  </a:lnTo>
                  <a:lnTo>
                    <a:pt x="17" y="51"/>
                  </a:lnTo>
                  <a:lnTo>
                    <a:pt x="20" y="78"/>
                  </a:lnTo>
                  <a:lnTo>
                    <a:pt x="36" y="109"/>
                  </a:lnTo>
                  <a:lnTo>
                    <a:pt x="44" y="102"/>
                  </a:lnTo>
                  <a:lnTo>
                    <a:pt x="49" y="96"/>
                  </a:lnTo>
                  <a:lnTo>
                    <a:pt x="52" y="92"/>
                  </a:lnTo>
                  <a:lnTo>
                    <a:pt x="53" y="89"/>
                  </a:lnTo>
                  <a:lnTo>
                    <a:pt x="52" y="87"/>
                  </a:lnTo>
                  <a:lnTo>
                    <a:pt x="52" y="84"/>
                  </a:lnTo>
                  <a:lnTo>
                    <a:pt x="50" y="79"/>
                  </a:lnTo>
                  <a:lnTo>
                    <a:pt x="50" y="74"/>
                  </a:lnTo>
                  <a:lnTo>
                    <a:pt x="48" y="66"/>
                  </a:lnTo>
                  <a:lnTo>
                    <a:pt x="47" y="58"/>
                  </a:lnTo>
                  <a:lnTo>
                    <a:pt x="45" y="48"/>
                  </a:lnTo>
                  <a:lnTo>
                    <a:pt x="44" y="38"/>
                  </a:lnTo>
                  <a:lnTo>
                    <a:pt x="30" y="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26"/>
            <p:cNvSpPr>
              <a:spLocks/>
            </p:cNvSpPr>
            <p:nvPr/>
          </p:nvSpPr>
          <p:spPr bwMode="auto">
            <a:xfrm>
              <a:off x="7257776" y="2890490"/>
              <a:ext cx="144355" cy="223608"/>
            </a:xfrm>
            <a:custGeom>
              <a:avLst/>
              <a:gdLst>
                <a:gd name="T0" fmla="*/ 57 w 305"/>
                <a:gd name="T1" fmla="*/ 0 h 475"/>
                <a:gd name="T2" fmla="*/ 23 w 305"/>
                <a:gd name="T3" fmla="*/ 24 h 475"/>
                <a:gd name="T4" fmla="*/ 0 w 305"/>
                <a:gd name="T5" fmla="*/ 47 h 475"/>
                <a:gd name="T6" fmla="*/ 64 w 305"/>
                <a:gd name="T7" fmla="*/ 210 h 475"/>
                <a:gd name="T8" fmla="*/ 125 w 305"/>
                <a:gd name="T9" fmla="*/ 475 h 475"/>
                <a:gd name="T10" fmla="*/ 205 w 305"/>
                <a:gd name="T11" fmla="*/ 472 h 475"/>
                <a:gd name="T12" fmla="*/ 305 w 305"/>
                <a:gd name="T13" fmla="*/ 451 h 475"/>
                <a:gd name="T14" fmla="*/ 269 w 305"/>
                <a:gd name="T15" fmla="*/ 328 h 475"/>
                <a:gd name="T16" fmla="*/ 252 w 305"/>
                <a:gd name="T17" fmla="*/ 339 h 475"/>
                <a:gd name="T18" fmla="*/ 195 w 305"/>
                <a:gd name="T19" fmla="*/ 298 h 475"/>
                <a:gd name="T20" fmla="*/ 164 w 305"/>
                <a:gd name="T21" fmla="*/ 220 h 475"/>
                <a:gd name="T22" fmla="*/ 131 w 305"/>
                <a:gd name="T23" fmla="*/ 163 h 475"/>
                <a:gd name="T24" fmla="*/ 97 w 305"/>
                <a:gd name="T25" fmla="*/ 149 h 475"/>
                <a:gd name="T26" fmla="*/ 64 w 305"/>
                <a:gd name="T27" fmla="*/ 88 h 475"/>
                <a:gd name="T28" fmla="*/ 94 w 305"/>
                <a:gd name="T29" fmla="*/ 0 h 475"/>
                <a:gd name="T30" fmla="*/ 57 w 305"/>
                <a:gd name="T31" fmla="*/ 0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5" h="475">
                  <a:moveTo>
                    <a:pt x="57" y="0"/>
                  </a:moveTo>
                  <a:lnTo>
                    <a:pt x="23" y="24"/>
                  </a:lnTo>
                  <a:lnTo>
                    <a:pt x="0" y="47"/>
                  </a:lnTo>
                  <a:lnTo>
                    <a:pt x="64" y="210"/>
                  </a:lnTo>
                  <a:lnTo>
                    <a:pt x="125" y="475"/>
                  </a:lnTo>
                  <a:lnTo>
                    <a:pt x="205" y="472"/>
                  </a:lnTo>
                  <a:lnTo>
                    <a:pt x="305" y="451"/>
                  </a:lnTo>
                  <a:lnTo>
                    <a:pt x="269" y="328"/>
                  </a:lnTo>
                  <a:lnTo>
                    <a:pt x="252" y="339"/>
                  </a:lnTo>
                  <a:lnTo>
                    <a:pt x="195" y="298"/>
                  </a:lnTo>
                  <a:lnTo>
                    <a:pt x="164" y="220"/>
                  </a:lnTo>
                  <a:lnTo>
                    <a:pt x="131" y="163"/>
                  </a:lnTo>
                  <a:lnTo>
                    <a:pt x="97" y="149"/>
                  </a:lnTo>
                  <a:lnTo>
                    <a:pt x="64" y="88"/>
                  </a:lnTo>
                  <a:lnTo>
                    <a:pt x="94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28"/>
            <p:cNvSpPr>
              <a:spLocks/>
            </p:cNvSpPr>
            <p:nvPr/>
          </p:nvSpPr>
          <p:spPr bwMode="auto">
            <a:xfrm>
              <a:off x="6421367" y="2869261"/>
              <a:ext cx="609969" cy="607140"/>
            </a:xfrm>
            <a:custGeom>
              <a:avLst/>
              <a:gdLst>
                <a:gd name="T0" fmla="*/ 417 w 1291"/>
                <a:gd name="T1" fmla="*/ 349 h 1288"/>
                <a:gd name="T2" fmla="*/ 329 w 1291"/>
                <a:gd name="T3" fmla="*/ 467 h 1288"/>
                <a:gd name="T4" fmla="*/ 258 w 1291"/>
                <a:gd name="T5" fmla="*/ 488 h 1288"/>
                <a:gd name="T6" fmla="*/ 185 w 1291"/>
                <a:gd name="T7" fmla="*/ 586 h 1288"/>
                <a:gd name="T8" fmla="*/ 202 w 1291"/>
                <a:gd name="T9" fmla="*/ 658 h 1288"/>
                <a:gd name="T10" fmla="*/ 164 w 1291"/>
                <a:gd name="T11" fmla="*/ 698 h 1288"/>
                <a:gd name="T12" fmla="*/ 137 w 1291"/>
                <a:gd name="T13" fmla="*/ 650 h 1288"/>
                <a:gd name="T14" fmla="*/ 101 w 1291"/>
                <a:gd name="T15" fmla="*/ 725 h 1288"/>
                <a:gd name="T16" fmla="*/ 70 w 1291"/>
                <a:gd name="T17" fmla="*/ 834 h 1288"/>
                <a:gd name="T18" fmla="*/ 37 w 1291"/>
                <a:gd name="T19" fmla="*/ 888 h 1288"/>
                <a:gd name="T20" fmla="*/ 7 w 1291"/>
                <a:gd name="T21" fmla="*/ 977 h 1288"/>
                <a:gd name="T22" fmla="*/ 60 w 1291"/>
                <a:gd name="T23" fmla="*/ 1030 h 1288"/>
                <a:gd name="T24" fmla="*/ 161 w 1291"/>
                <a:gd name="T25" fmla="*/ 1173 h 1288"/>
                <a:gd name="T26" fmla="*/ 246 w 1291"/>
                <a:gd name="T27" fmla="*/ 1255 h 1288"/>
                <a:gd name="T28" fmla="*/ 316 w 1291"/>
                <a:gd name="T29" fmla="*/ 1288 h 1288"/>
                <a:gd name="T30" fmla="*/ 401 w 1291"/>
                <a:gd name="T31" fmla="*/ 1241 h 1288"/>
                <a:gd name="T32" fmla="*/ 412 w 1291"/>
                <a:gd name="T33" fmla="*/ 1250 h 1288"/>
                <a:gd name="T34" fmla="*/ 427 w 1291"/>
                <a:gd name="T35" fmla="*/ 1258 h 1288"/>
                <a:gd name="T36" fmla="*/ 436 w 1291"/>
                <a:gd name="T37" fmla="*/ 1260 h 1288"/>
                <a:gd name="T38" fmla="*/ 441 w 1291"/>
                <a:gd name="T39" fmla="*/ 1259 h 1288"/>
                <a:gd name="T40" fmla="*/ 459 w 1291"/>
                <a:gd name="T41" fmla="*/ 1256 h 1288"/>
                <a:gd name="T42" fmla="*/ 491 w 1291"/>
                <a:gd name="T43" fmla="*/ 1249 h 1288"/>
                <a:gd name="T44" fmla="*/ 537 w 1291"/>
                <a:gd name="T45" fmla="*/ 1169 h 1288"/>
                <a:gd name="T46" fmla="*/ 632 w 1291"/>
                <a:gd name="T47" fmla="*/ 1145 h 1288"/>
                <a:gd name="T48" fmla="*/ 693 w 1291"/>
                <a:gd name="T49" fmla="*/ 1119 h 1288"/>
                <a:gd name="T50" fmla="*/ 679 w 1291"/>
                <a:gd name="T51" fmla="*/ 1050 h 1288"/>
                <a:gd name="T52" fmla="*/ 796 w 1291"/>
                <a:gd name="T53" fmla="*/ 766 h 1288"/>
                <a:gd name="T54" fmla="*/ 834 w 1291"/>
                <a:gd name="T55" fmla="*/ 691 h 1288"/>
                <a:gd name="T56" fmla="*/ 881 w 1291"/>
                <a:gd name="T57" fmla="*/ 749 h 1288"/>
                <a:gd name="T58" fmla="*/ 942 w 1291"/>
                <a:gd name="T59" fmla="*/ 658 h 1288"/>
                <a:gd name="T60" fmla="*/ 1002 w 1291"/>
                <a:gd name="T61" fmla="*/ 603 h 1288"/>
                <a:gd name="T62" fmla="*/ 1059 w 1291"/>
                <a:gd name="T63" fmla="*/ 525 h 1288"/>
                <a:gd name="T64" fmla="*/ 1096 w 1291"/>
                <a:gd name="T65" fmla="*/ 454 h 1288"/>
                <a:gd name="T66" fmla="*/ 1106 w 1291"/>
                <a:gd name="T67" fmla="*/ 332 h 1288"/>
                <a:gd name="T68" fmla="*/ 1291 w 1291"/>
                <a:gd name="T69" fmla="*/ 328 h 1288"/>
                <a:gd name="T70" fmla="*/ 1160 w 1291"/>
                <a:gd name="T71" fmla="*/ 238 h 1288"/>
                <a:gd name="T72" fmla="*/ 1056 w 1291"/>
                <a:gd name="T73" fmla="*/ 302 h 1288"/>
                <a:gd name="T74" fmla="*/ 989 w 1291"/>
                <a:gd name="T75" fmla="*/ 299 h 1288"/>
                <a:gd name="T76" fmla="*/ 934 w 1291"/>
                <a:gd name="T77" fmla="*/ 363 h 1288"/>
                <a:gd name="T78" fmla="*/ 824 w 1291"/>
                <a:gd name="T79" fmla="*/ 458 h 1288"/>
                <a:gd name="T80" fmla="*/ 783 w 1291"/>
                <a:gd name="T81" fmla="*/ 288 h 1288"/>
                <a:gd name="T82" fmla="*/ 448 w 1291"/>
                <a:gd name="T83" fmla="*/ 0 h 1288"/>
                <a:gd name="T84" fmla="*/ 413 w 1291"/>
                <a:gd name="T85" fmla="*/ 44 h 1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91" h="1288">
                  <a:moveTo>
                    <a:pt x="431" y="94"/>
                  </a:moveTo>
                  <a:lnTo>
                    <a:pt x="417" y="349"/>
                  </a:lnTo>
                  <a:lnTo>
                    <a:pt x="380" y="413"/>
                  </a:lnTo>
                  <a:lnTo>
                    <a:pt x="329" y="467"/>
                  </a:lnTo>
                  <a:lnTo>
                    <a:pt x="293" y="495"/>
                  </a:lnTo>
                  <a:lnTo>
                    <a:pt x="258" y="488"/>
                  </a:lnTo>
                  <a:lnTo>
                    <a:pt x="239" y="508"/>
                  </a:lnTo>
                  <a:lnTo>
                    <a:pt x="185" y="586"/>
                  </a:lnTo>
                  <a:lnTo>
                    <a:pt x="185" y="627"/>
                  </a:lnTo>
                  <a:lnTo>
                    <a:pt x="202" y="658"/>
                  </a:lnTo>
                  <a:lnTo>
                    <a:pt x="195" y="685"/>
                  </a:lnTo>
                  <a:lnTo>
                    <a:pt x="164" y="698"/>
                  </a:lnTo>
                  <a:lnTo>
                    <a:pt x="158" y="671"/>
                  </a:lnTo>
                  <a:lnTo>
                    <a:pt x="137" y="650"/>
                  </a:lnTo>
                  <a:lnTo>
                    <a:pt x="114" y="661"/>
                  </a:lnTo>
                  <a:lnTo>
                    <a:pt x="101" y="725"/>
                  </a:lnTo>
                  <a:lnTo>
                    <a:pt x="98" y="806"/>
                  </a:lnTo>
                  <a:lnTo>
                    <a:pt x="70" y="834"/>
                  </a:lnTo>
                  <a:lnTo>
                    <a:pt x="67" y="878"/>
                  </a:lnTo>
                  <a:lnTo>
                    <a:pt x="37" y="888"/>
                  </a:lnTo>
                  <a:lnTo>
                    <a:pt x="0" y="891"/>
                  </a:lnTo>
                  <a:lnTo>
                    <a:pt x="7" y="977"/>
                  </a:lnTo>
                  <a:lnTo>
                    <a:pt x="17" y="1003"/>
                  </a:lnTo>
                  <a:lnTo>
                    <a:pt x="60" y="1030"/>
                  </a:lnTo>
                  <a:lnTo>
                    <a:pt x="70" y="1064"/>
                  </a:lnTo>
                  <a:lnTo>
                    <a:pt x="161" y="1173"/>
                  </a:lnTo>
                  <a:lnTo>
                    <a:pt x="211" y="1206"/>
                  </a:lnTo>
                  <a:lnTo>
                    <a:pt x="246" y="1255"/>
                  </a:lnTo>
                  <a:lnTo>
                    <a:pt x="269" y="1275"/>
                  </a:lnTo>
                  <a:lnTo>
                    <a:pt x="316" y="1288"/>
                  </a:lnTo>
                  <a:lnTo>
                    <a:pt x="360" y="1278"/>
                  </a:lnTo>
                  <a:lnTo>
                    <a:pt x="401" y="1241"/>
                  </a:lnTo>
                  <a:lnTo>
                    <a:pt x="406" y="1245"/>
                  </a:lnTo>
                  <a:lnTo>
                    <a:pt x="412" y="1250"/>
                  </a:lnTo>
                  <a:lnTo>
                    <a:pt x="423" y="1257"/>
                  </a:lnTo>
                  <a:lnTo>
                    <a:pt x="427" y="1258"/>
                  </a:lnTo>
                  <a:lnTo>
                    <a:pt x="433" y="1260"/>
                  </a:lnTo>
                  <a:lnTo>
                    <a:pt x="436" y="1260"/>
                  </a:lnTo>
                  <a:lnTo>
                    <a:pt x="440" y="1261"/>
                  </a:lnTo>
                  <a:lnTo>
                    <a:pt x="441" y="1259"/>
                  </a:lnTo>
                  <a:lnTo>
                    <a:pt x="445" y="1258"/>
                  </a:lnTo>
                  <a:lnTo>
                    <a:pt x="459" y="1256"/>
                  </a:lnTo>
                  <a:lnTo>
                    <a:pt x="480" y="1251"/>
                  </a:lnTo>
                  <a:lnTo>
                    <a:pt x="491" y="1249"/>
                  </a:lnTo>
                  <a:lnTo>
                    <a:pt x="508" y="1247"/>
                  </a:lnTo>
                  <a:lnTo>
                    <a:pt x="537" y="1169"/>
                  </a:lnTo>
                  <a:lnTo>
                    <a:pt x="581" y="1186"/>
                  </a:lnTo>
                  <a:lnTo>
                    <a:pt x="632" y="1145"/>
                  </a:lnTo>
                  <a:lnTo>
                    <a:pt x="659" y="1153"/>
                  </a:lnTo>
                  <a:lnTo>
                    <a:pt x="693" y="1119"/>
                  </a:lnTo>
                  <a:lnTo>
                    <a:pt x="693" y="1075"/>
                  </a:lnTo>
                  <a:lnTo>
                    <a:pt x="679" y="1050"/>
                  </a:lnTo>
                  <a:lnTo>
                    <a:pt x="763" y="875"/>
                  </a:lnTo>
                  <a:lnTo>
                    <a:pt x="796" y="766"/>
                  </a:lnTo>
                  <a:lnTo>
                    <a:pt x="804" y="691"/>
                  </a:lnTo>
                  <a:lnTo>
                    <a:pt x="834" y="691"/>
                  </a:lnTo>
                  <a:lnTo>
                    <a:pt x="857" y="736"/>
                  </a:lnTo>
                  <a:lnTo>
                    <a:pt x="881" y="749"/>
                  </a:lnTo>
                  <a:lnTo>
                    <a:pt x="921" y="749"/>
                  </a:lnTo>
                  <a:lnTo>
                    <a:pt x="942" y="658"/>
                  </a:lnTo>
                  <a:lnTo>
                    <a:pt x="945" y="610"/>
                  </a:lnTo>
                  <a:lnTo>
                    <a:pt x="1002" y="603"/>
                  </a:lnTo>
                  <a:lnTo>
                    <a:pt x="1009" y="566"/>
                  </a:lnTo>
                  <a:lnTo>
                    <a:pt x="1059" y="525"/>
                  </a:lnTo>
                  <a:lnTo>
                    <a:pt x="1069" y="498"/>
                  </a:lnTo>
                  <a:lnTo>
                    <a:pt x="1096" y="454"/>
                  </a:lnTo>
                  <a:lnTo>
                    <a:pt x="1103" y="420"/>
                  </a:lnTo>
                  <a:lnTo>
                    <a:pt x="1106" y="332"/>
                  </a:lnTo>
                  <a:lnTo>
                    <a:pt x="1274" y="413"/>
                  </a:lnTo>
                  <a:lnTo>
                    <a:pt x="1291" y="328"/>
                  </a:lnTo>
                  <a:lnTo>
                    <a:pt x="1234" y="278"/>
                  </a:lnTo>
                  <a:lnTo>
                    <a:pt x="1160" y="238"/>
                  </a:lnTo>
                  <a:lnTo>
                    <a:pt x="1130" y="244"/>
                  </a:lnTo>
                  <a:lnTo>
                    <a:pt x="1056" y="302"/>
                  </a:lnTo>
                  <a:lnTo>
                    <a:pt x="1009" y="308"/>
                  </a:lnTo>
                  <a:lnTo>
                    <a:pt x="989" y="299"/>
                  </a:lnTo>
                  <a:lnTo>
                    <a:pt x="958" y="339"/>
                  </a:lnTo>
                  <a:lnTo>
                    <a:pt x="934" y="363"/>
                  </a:lnTo>
                  <a:lnTo>
                    <a:pt x="895" y="366"/>
                  </a:lnTo>
                  <a:lnTo>
                    <a:pt x="824" y="458"/>
                  </a:lnTo>
                  <a:lnTo>
                    <a:pt x="820" y="461"/>
                  </a:lnTo>
                  <a:lnTo>
                    <a:pt x="783" y="288"/>
                  </a:lnTo>
                  <a:lnTo>
                    <a:pt x="504" y="325"/>
                  </a:lnTo>
                  <a:lnTo>
                    <a:pt x="448" y="0"/>
                  </a:lnTo>
                  <a:lnTo>
                    <a:pt x="427" y="24"/>
                  </a:lnTo>
                  <a:lnTo>
                    <a:pt x="413" y="44"/>
                  </a:lnTo>
                  <a:lnTo>
                    <a:pt x="431" y="94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30"/>
            <p:cNvSpPr>
              <a:spLocks/>
            </p:cNvSpPr>
            <p:nvPr/>
          </p:nvSpPr>
          <p:spPr bwMode="auto">
            <a:xfrm>
              <a:off x="2774287" y="3537256"/>
              <a:ext cx="936891" cy="979348"/>
            </a:xfrm>
            <a:custGeom>
              <a:avLst/>
              <a:gdLst>
                <a:gd name="T0" fmla="*/ 275 w 1987"/>
                <a:gd name="T1" fmla="*/ 1909 h 2075"/>
                <a:gd name="T2" fmla="*/ 770 w 1987"/>
                <a:gd name="T3" fmla="*/ 1984 h 2075"/>
                <a:gd name="T4" fmla="*/ 757 w 1987"/>
                <a:gd name="T5" fmla="*/ 1903 h 2075"/>
                <a:gd name="T6" fmla="*/ 1839 w 1987"/>
                <a:gd name="T7" fmla="*/ 1984 h 2075"/>
                <a:gd name="T8" fmla="*/ 1963 w 1987"/>
                <a:gd name="T9" fmla="*/ 373 h 2075"/>
                <a:gd name="T10" fmla="*/ 1987 w 1987"/>
                <a:gd name="T11" fmla="*/ 373 h 2075"/>
                <a:gd name="T12" fmla="*/ 1987 w 1987"/>
                <a:gd name="T13" fmla="*/ 180 h 2075"/>
                <a:gd name="T14" fmla="*/ 1445 w 1987"/>
                <a:gd name="T15" fmla="*/ 142 h 2075"/>
                <a:gd name="T16" fmla="*/ 279 w 1987"/>
                <a:gd name="T17" fmla="*/ 0 h 2075"/>
                <a:gd name="T18" fmla="*/ 0 w 1987"/>
                <a:gd name="T19" fmla="*/ 2042 h 2075"/>
                <a:gd name="T20" fmla="*/ 255 w 1987"/>
                <a:gd name="T21" fmla="*/ 2075 h 2075"/>
                <a:gd name="T22" fmla="*/ 275 w 1987"/>
                <a:gd name="T23" fmla="*/ 1909 h 2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87" h="2075">
                  <a:moveTo>
                    <a:pt x="275" y="1909"/>
                  </a:moveTo>
                  <a:lnTo>
                    <a:pt x="770" y="1984"/>
                  </a:lnTo>
                  <a:lnTo>
                    <a:pt x="757" y="1903"/>
                  </a:lnTo>
                  <a:lnTo>
                    <a:pt x="1839" y="1984"/>
                  </a:lnTo>
                  <a:lnTo>
                    <a:pt x="1963" y="373"/>
                  </a:lnTo>
                  <a:lnTo>
                    <a:pt x="1987" y="373"/>
                  </a:lnTo>
                  <a:lnTo>
                    <a:pt x="1987" y="180"/>
                  </a:lnTo>
                  <a:lnTo>
                    <a:pt x="1445" y="142"/>
                  </a:lnTo>
                  <a:lnTo>
                    <a:pt x="279" y="0"/>
                  </a:lnTo>
                  <a:lnTo>
                    <a:pt x="0" y="2042"/>
                  </a:lnTo>
                  <a:lnTo>
                    <a:pt x="255" y="2075"/>
                  </a:lnTo>
                  <a:lnTo>
                    <a:pt x="275" y="1909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32"/>
            <p:cNvSpPr>
              <a:spLocks/>
            </p:cNvSpPr>
            <p:nvPr/>
          </p:nvSpPr>
          <p:spPr bwMode="auto">
            <a:xfrm>
              <a:off x="3842795" y="3119759"/>
              <a:ext cx="1000576" cy="536378"/>
            </a:xfrm>
            <a:custGeom>
              <a:avLst/>
              <a:gdLst>
                <a:gd name="T0" fmla="*/ 1960 w 2121"/>
                <a:gd name="T1" fmla="*/ 88 h 1136"/>
                <a:gd name="T2" fmla="*/ 1910 w 2121"/>
                <a:gd name="T3" fmla="*/ 45 h 1136"/>
                <a:gd name="T4" fmla="*/ 70 w 2121"/>
                <a:gd name="T5" fmla="*/ 0 h 1136"/>
                <a:gd name="T6" fmla="*/ 0 w 2121"/>
                <a:gd name="T7" fmla="*/ 1082 h 1136"/>
                <a:gd name="T8" fmla="*/ 1133 w 2121"/>
                <a:gd name="T9" fmla="*/ 1136 h 1136"/>
                <a:gd name="T10" fmla="*/ 2109 w 2121"/>
                <a:gd name="T11" fmla="*/ 1132 h 1136"/>
                <a:gd name="T12" fmla="*/ 2121 w 2121"/>
                <a:gd name="T13" fmla="*/ 546 h 1136"/>
                <a:gd name="T14" fmla="*/ 2098 w 2121"/>
                <a:gd name="T15" fmla="*/ 356 h 1136"/>
                <a:gd name="T16" fmla="*/ 2057 w 2121"/>
                <a:gd name="T17" fmla="*/ 326 h 1136"/>
                <a:gd name="T18" fmla="*/ 2018 w 2121"/>
                <a:gd name="T19" fmla="*/ 278 h 1136"/>
                <a:gd name="T20" fmla="*/ 1980 w 2121"/>
                <a:gd name="T21" fmla="*/ 220 h 1136"/>
                <a:gd name="T22" fmla="*/ 1991 w 2121"/>
                <a:gd name="T23" fmla="*/ 184 h 1136"/>
                <a:gd name="T24" fmla="*/ 2021 w 2121"/>
                <a:gd name="T25" fmla="*/ 156 h 1136"/>
                <a:gd name="T26" fmla="*/ 2021 w 2121"/>
                <a:gd name="T27" fmla="*/ 109 h 1136"/>
                <a:gd name="T28" fmla="*/ 1997 w 2121"/>
                <a:gd name="T29" fmla="*/ 92 h 1136"/>
                <a:gd name="T30" fmla="*/ 1960 w 2121"/>
                <a:gd name="T31" fmla="*/ 88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21" h="1136">
                  <a:moveTo>
                    <a:pt x="1960" y="88"/>
                  </a:moveTo>
                  <a:lnTo>
                    <a:pt x="1910" y="45"/>
                  </a:lnTo>
                  <a:lnTo>
                    <a:pt x="70" y="0"/>
                  </a:lnTo>
                  <a:lnTo>
                    <a:pt x="0" y="1082"/>
                  </a:lnTo>
                  <a:lnTo>
                    <a:pt x="1133" y="1136"/>
                  </a:lnTo>
                  <a:lnTo>
                    <a:pt x="2109" y="1132"/>
                  </a:lnTo>
                  <a:lnTo>
                    <a:pt x="2121" y="546"/>
                  </a:lnTo>
                  <a:lnTo>
                    <a:pt x="2098" y="356"/>
                  </a:lnTo>
                  <a:lnTo>
                    <a:pt x="2057" y="326"/>
                  </a:lnTo>
                  <a:lnTo>
                    <a:pt x="2018" y="278"/>
                  </a:lnTo>
                  <a:lnTo>
                    <a:pt x="1980" y="220"/>
                  </a:lnTo>
                  <a:lnTo>
                    <a:pt x="1991" y="184"/>
                  </a:lnTo>
                  <a:lnTo>
                    <a:pt x="2021" y="156"/>
                  </a:lnTo>
                  <a:lnTo>
                    <a:pt x="2021" y="109"/>
                  </a:lnTo>
                  <a:lnTo>
                    <a:pt x="1997" y="92"/>
                  </a:lnTo>
                  <a:lnTo>
                    <a:pt x="1960" y="88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34"/>
            <p:cNvSpPr>
              <a:spLocks/>
            </p:cNvSpPr>
            <p:nvPr/>
          </p:nvSpPr>
          <p:spPr bwMode="auto">
            <a:xfrm>
              <a:off x="4693356" y="3022107"/>
              <a:ext cx="894434" cy="789706"/>
            </a:xfrm>
            <a:custGeom>
              <a:avLst/>
              <a:gdLst>
                <a:gd name="T0" fmla="*/ 1512 w 1896"/>
                <a:gd name="T1" fmla="*/ 597 h 1672"/>
                <a:gd name="T2" fmla="*/ 1408 w 1896"/>
                <a:gd name="T3" fmla="*/ 591 h 1672"/>
                <a:gd name="T4" fmla="*/ 1394 w 1896"/>
                <a:gd name="T5" fmla="*/ 566 h 1672"/>
                <a:gd name="T6" fmla="*/ 1397 w 1896"/>
                <a:gd name="T7" fmla="*/ 495 h 1672"/>
                <a:gd name="T8" fmla="*/ 1308 w 1896"/>
                <a:gd name="T9" fmla="*/ 434 h 1672"/>
                <a:gd name="T10" fmla="*/ 1189 w 1896"/>
                <a:gd name="T11" fmla="*/ 313 h 1672"/>
                <a:gd name="T12" fmla="*/ 1149 w 1896"/>
                <a:gd name="T13" fmla="*/ 191 h 1672"/>
                <a:gd name="T14" fmla="*/ 1142 w 1896"/>
                <a:gd name="T15" fmla="*/ 133 h 1672"/>
                <a:gd name="T16" fmla="*/ 1159 w 1896"/>
                <a:gd name="T17" fmla="*/ 88 h 1672"/>
                <a:gd name="T18" fmla="*/ 1105 w 1896"/>
                <a:gd name="T19" fmla="*/ 38 h 1672"/>
                <a:gd name="T20" fmla="*/ 1088 w 1896"/>
                <a:gd name="T21" fmla="*/ 0 h 1672"/>
                <a:gd name="T22" fmla="*/ 36 w 1896"/>
                <a:gd name="T23" fmla="*/ 38 h 1672"/>
                <a:gd name="T24" fmla="*/ 0 w 1896"/>
                <a:gd name="T25" fmla="*/ 41 h 1672"/>
                <a:gd name="T26" fmla="*/ 16 w 1896"/>
                <a:gd name="T27" fmla="*/ 82 h 1672"/>
                <a:gd name="T28" fmla="*/ 13 w 1896"/>
                <a:gd name="T29" fmla="*/ 119 h 1672"/>
                <a:gd name="T30" fmla="*/ 107 w 1896"/>
                <a:gd name="T31" fmla="*/ 252 h 1672"/>
                <a:gd name="T32" fmla="*/ 157 w 1896"/>
                <a:gd name="T33" fmla="*/ 295 h 1672"/>
                <a:gd name="T34" fmla="*/ 194 w 1896"/>
                <a:gd name="T35" fmla="*/ 299 h 1672"/>
                <a:gd name="T36" fmla="*/ 218 w 1896"/>
                <a:gd name="T37" fmla="*/ 316 h 1672"/>
                <a:gd name="T38" fmla="*/ 218 w 1896"/>
                <a:gd name="T39" fmla="*/ 363 h 1672"/>
                <a:gd name="T40" fmla="*/ 188 w 1896"/>
                <a:gd name="T41" fmla="*/ 391 h 1672"/>
                <a:gd name="T42" fmla="*/ 177 w 1896"/>
                <a:gd name="T43" fmla="*/ 427 h 1672"/>
                <a:gd name="T44" fmla="*/ 215 w 1896"/>
                <a:gd name="T45" fmla="*/ 485 h 1672"/>
                <a:gd name="T46" fmla="*/ 254 w 1896"/>
                <a:gd name="T47" fmla="*/ 533 h 1672"/>
                <a:gd name="T48" fmla="*/ 295 w 1896"/>
                <a:gd name="T49" fmla="*/ 563 h 1672"/>
                <a:gd name="T50" fmla="*/ 318 w 1896"/>
                <a:gd name="T51" fmla="*/ 753 h 1672"/>
                <a:gd name="T52" fmla="*/ 306 w 1896"/>
                <a:gd name="T53" fmla="*/ 1336 h 1672"/>
                <a:gd name="T54" fmla="*/ 318 w 1896"/>
                <a:gd name="T55" fmla="*/ 1523 h 1672"/>
                <a:gd name="T56" fmla="*/ 1600 w 1896"/>
                <a:gd name="T57" fmla="*/ 1486 h 1672"/>
                <a:gd name="T58" fmla="*/ 1630 w 1896"/>
                <a:gd name="T59" fmla="*/ 1533 h 1672"/>
                <a:gd name="T60" fmla="*/ 1623 w 1896"/>
                <a:gd name="T61" fmla="*/ 1570 h 1672"/>
                <a:gd name="T62" fmla="*/ 1570 w 1896"/>
                <a:gd name="T63" fmla="*/ 1617 h 1672"/>
                <a:gd name="T64" fmla="*/ 1559 w 1896"/>
                <a:gd name="T65" fmla="*/ 1665 h 1672"/>
                <a:gd name="T66" fmla="*/ 1661 w 1896"/>
                <a:gd name="T67" fmla="*/ 1672 h 1672"/>
                <a:gd name="T68" fmla="*/ 1741 w 1896"/>
                <a:gd name="T69" fmla="*/ 1658 h 1672"/>
                <a:gd name="T70" fmla="*/ 1775 w 1896"/>
                <a:gd name="T71" fmla="*/ 1553 h 1672"/>
                <a:gd name="T72" fmla="*/ 1771 w 1896"/>
                <a:gd name="T73" fmla="*/ 1461 h 1672"/>
                <a:gd name="T74" fmla="*/ 1818 w 1896"/>
                <a:gd name="T75" fmla="*/ 1438 h 1672"/>
                <a:gd name="T76" fmla="*/ 1841 w 1896"/>
                <a:gd name="T77" fmla="*/ 1411 h 1672"/>
                <a:gd name="T78" fmla="*/ 1875 w 1896"/>
                <a:gd name="T79" fmla="*/ 1394 h 1672"/>
                <a:gd name="T80" fmla="*/ 1882 w 1896"/>
                <a:gd name="T81" fmla="*/ 1339 h 1672"/>
                <a:gd name="T82" fmla="*/ 1896 w 1896"/>
                <a:gd name="T83" fmla="*/ 1309 h 1672"/>
                <a:gd name="T84" fmla="*/ 1872 w 1896"/>
                <a:gd name="T85" fmla="*/ 1272 h 1672"/>
                <a:gd name="T86" fmla="*/ 1825 w 1896"/>
                <a:gd name="T87" fmla="*/ 1278 h 1672"/>
                <a:gd name="T88" fmla="*/ 1794 w 1896"/>
                <a:gd name="T89" fmla="*/ 1245 h 1672"/>
                <a:gd name="T90" fmla="*/ 1767 w 1896"/>
                <a:gd name="T91" fmla="*/ 1173 h 1672"/>
                <a:gd name="T92" fmla="*/ 1785 w 1896"/>
                <a:gd name="T93" fmla="*/ 1126 h 1672"/>
                <a:gd name="T94" fmla="*/ 1751 w 1896"/>
                <a:gd name="T95" fmla="*/ 1072 h 1672"/>
                <a:gd name="T96" fmla="*/ 1714 w 1896"/>
                <a:gd name="T97" fmla="*/ 991 h 1672"/>
                <a:gd name="T98" fmla="*/ 1640 w 1896"/>
                <a:gd name="T99" fmla="*/ 980 h 1672"/>
                <a:gd name="T100" fmla="*/ 1535 w 1896"/>
                <a:gd name="T101" fmla="*/ 892 h 1672"/>
                <a:gd name="T102" fmla="*/ 1499 w 1896"/>
                <a:gd name="T103" fmla="*/ 831 h 1672"/>
                <a:gd name="T104" fmla="*/ 1509 w 1896"/>
                <a:gd name="T105" fmla="*/ 777 h 1672"/>
                <a:gd name="T106" fmla="*/ 1549 w 1896"/>
                <a:gd name="T107" fmla="*/ 678 h 1672"/>
                <a:gd name="T108" fmla="*/ 1559 w 1896"/>
                <a:gd name="T109" fmla="*/ 617 h 1672"/>
                <a:gd name="T110" fmla="*/ 1512 w 1896"/>
                <a:gd name="T111" fmla="*/ 597 h 1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6" h="1672">
                  <a:moveTo>
                    <a:pt x="1512" y="597"/>
                  </a:moveTo>
                  <a:lnTo>
                    <a:pt x="1408" y="591"/>
                  </a:lnTo>
                  <a:lnTo>
                    <a:pt x="1394" y="566"/>
                  </a:lnTo>
                  <a:lnTo>
                    <a:pt x="1397" y="495"/>
                  </a:lnTo>
                  <a:lnTo>
                    <a:pt x="1308" y="434"/>
                  </a:lnTo>
                  <a:lnTo>
                    <a:pt x="1189" y="313"/>
                  </a:lnTo>
                  <a:lnTo>
                    <a:pt x="1149" y="191"/>
                  </a:lnTo>
                  <a:lnTo>
                    <a:pt x="1142" y="133"/>
                  </a:lnTo>
                  <a:lnTo>
                    <a:pt x="1159" y="88"/>
                  </a:lnTo>
                  <a:lnTo>
                    <a:pt x="1105" y="38"/>
                  </a:lnTo>
                  <a:lnTo>
                    <a:pt x="1088" y="0"/>
                  </a:lnTo>
                  <a:lnTo>
                    <a:pt x="36" y="38"/>
                  </a:lnTo>
                  <a:lnTo>
                    <a:pt x="0" y="41"/>
                  </a:lnTo>
                  <a:lnTo>
                    <a:pt x="16" y="82"/>
                  </a:lnTo>
                  <a:lnTo>
                    <a:pt x="13" y="119"/>
                  </a:lnTo>
                  <a:lnTo>
                    <a:pt x="107" y="252"/>
                  </a:lnTo>
                  <a:lnTo>
                    <a:pt x="157" y="295"/>
                  </a:lnTo>
                  <a:lnTo>
                    <a:pt x="194" y="299"/>
                  </a:lnTo>
                  <a:lnTo>
                    <a:pt x="218" y="316"/>
                  </a:lnTo>
                  <a:lnTo>
                    <a:pt x="218" y="363"/>
                  </a:lnTo>
                  <a:lnTo>
                    <a:pt x="188" y="391"/>
                  </a:lnTo>
                  <a:lnTo>
                    <a:pt x="177" y="427"/>
                  </a:lnTo>
                  <a:lnTo>
                    <a:pt x="215" y="485"/>
                  </a:lnTo>
                  <a:lnTo>
                    <a:pt x="254" y="533"/>
                  </a:lnTo>
                  <a:lnTo>
                    <a:pt x="295" y="563"/>
                  </a:lnTo>
                  <a:lnTo>
                    <a:pt x="318" y="753"/>
                  </a:lnTo>
                  <a:lnTo>
                    <a:pt x="306" y="1336"/>
                  </a:lnTo>
                  <a:lnTo>
                    <a:pt x="318" y="1523"/>
                  </a:lnTo>
                  <a:lnTo>
                    <a:pt x="1600" y="1486"/>
                  </a:lnTo>
                  <a:lnTo>
                    <a:pt x="1630" y="1533"/>
                  </a:lnTo>
                  <a:lnTo>
                    <a:pt x="1623" y="1570"/>
                  </a:lnTo>
                  <a:lnTo>
                    <a:pt x="1570" y="1617"/>
                  </a:lnTo>
                  <a:lnTo>
                    <a:pt x="1559" y="1665"/>
                  </a:lnTo>
                  <a:lnTo>
                    <a:pt x="1661" y="1672"/>
                  </a:lnTo>
                  <a:lnTo>
                    <a:pt x="1741" y="1658"/>
                  </a:lnTo>
                  <a:lnTo>
                    <a:pt x="1775" y="1553"/>
                  </a:lnTo>
                  <a:lnTo>
                    <a:pt x="1771" y="1461"/>
                  </a:lnTo>
                  <a:lnTo>
                    <a:pt x="1818" y="1438"/>
                  </a:lnTo>
                  <a:lnTo>
                    <a:pt x="1841" y="1411"/>
                  </a:lnTo>
                  <a:lnTo>
                    <a:pt x="1875" y="1394"/>
                  </a:lnTo>
                  <a:lnTo>
                    <a:pt x="1882" y="1339"/>
                  </a:lnTo>
                  <a:lnTo>
                    <a:pt x="1896" y="1309"/>
                  </a:lnTo>
                  <a:lnTo>
                    <a:pt x="1872" y="1272"/>
                  </a:lnTo>
                  <a:lnTo>
                    <a:pt x="1825" y="1278"/>
                  </a:lnTo>
                  <a:lnTo>
                    <a:pt x="1794" y="1245"/>
                  </a:lnTo>
                  <a:lnTo>
                    <a:pt x="1767" y="1173"/>
                  </a:lnTo>
                  <a:lnTo>
                    <a:pt x="1785" y="1126"/>
                  </a:lnTo>
                  <a:lnTo>
                    <a:pt x="1751" y="1072"/>
                  </a:lnTo>
                  <a:lnTo>
                    <a:pt x="1714" y="991"/>
                  </a:lnTo>
                  <a:lnTo>
                    <a:pt x="1640" y="980"/>
                  </a:lnTo>
                  <a:lnTo>
                    <a:pt x="1535" y="892"/>
                  </a:lnTo>
                  <a:lnTo>
                    <a:pt x="1499" y="831"/>
                  </a:lnTo>
                  <a:lnTo>
                    <a:pt x="1509" y="777"/>
                  </a:lnTo>
                  <a:lnTo>
                    <a:pt x="1549" y="678"/>
                  </a:lnTo>
                  <a:lnTo>
                    <a:pt x="1559" y="617"/>
                  </a:lnTo>
                  <a:lnTo>
                    <a:pt x="1512" y="597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36"/>
            <p:cNvSpPr>
              <a:spLocks/>
            </p:cNvSpPr>
            <p:nvPr/>
          </p:nvSpPr>
          <p:spPr bwMode="auto">
            <a:xfrm>
              <a:off x="6265690" y="3443850"/>
              <a:ext cx="1164744" cy="529301"/>
            </a:xfrm>
            <a:custGeom>
              <a:avLst/>
              <a:gdLst>
                <a:gd name="T0" fmla="*/ 454 w 2468"/>
                <a:gd name="T1" fmla="*/ 540 h 1122"/>
                <a:gd name="T2" fmla="*/ 447 w 2468"/>
                <a:gd name="T3" fmla="*/ 529 h 1122"/>
                <a:gd name="T4" fmla="*/ 438 w 2468"/>
                <a:gd name="T5" fmla="*/ 525 h 1122"/>
                <a:gd name="T6" fmla="*/ 364 w 2468"/>
                <a:gd name="T7" fmla="*/ 641 h 1122"/>
                <a:gd name="T8" fmla="*/ 223 w 2468"/>
                <a:gd name="T9" fmla="*/ 733 h 1122"/>
                <a:gd name="T10" fmla="*/ 91 w 2468"/>
                <a:gd name="T11" fmla="*/ 803 h 1122"/>
                <a:gd name="T12" fmla="*/ 34 w 2468"/>
                <a:gd name="T13" fmla="*/ 875 h 1122"/>
                <a:gd name="T14" fmla="*/ 0 w 2468"/>
                <a:gd name="T15" fmla="*/ 980 h 1122"/>
                <a:gd name="T16" fmla="*/ 347 w 2468"/>
                <a:gd name="T17" fmla="*/ 936 h 1122"/>
                <a:gd name="T18" fmla="*/ 985 w 2468"/>
                <a:gd name="T19" fmla="*/ 797 h 1122"/>
                <a:gd name="T20" fmla="*/ 1049 w 2468"/>
                <a:gd name="T21" fmla="*/ 881 h 1122"/>
                <a:gd name="T22" fmla="*/ 1372 w 2468"/>
                <a:gd name="T23" fmla="*/ 864 h 1122"/>
                <a:gd name="T24" fmla="*/ 1742 w 2468"/>
                <a:gd name="T25" fmla="*/ 1122 h 1122"/>
                <a:gd name="T26" fmla="*/ 1913 w 2468"/>
                <a:gd name="T27" fmla="*/ 1078 h 1122"/>
                <a:gd name="T28" fmla="*/ 2011 w 2468"/>
                <a:gd name="T29" fmla="*/ 855 h 1122"/>
                <a:gd name="T30" fmla="*/ 2199 w 2468"/>
                <a:gd name="T31" fmla="*/ 728 h 1122"/>
                <a:gd name="T32" fmla="*/ 2263 w 2468"/>
                <a:gd name="T33" fmla="*/ 725 h 1122"/>
                <a:gd name="T34" fmla="*/ 2368 w 2468"/>
                <a:gd name="T35" fmla="*/ 589 h 1122"/>
                <a:gd name="T36" fmla="*/ 2307 w 2468"/>
                <a:gd name="T37" fmla="*/ 631 h 1122"/>
                <a:gd name="T38" fmla="*/ 2230 w 2468"/>
                <a:gd name="T39" fmla="*/ 606 h 1122"/>
                <a:gd name="T40" fmla="*/ 2246 w 2468"/>
                <a:gd name="T41" fmla="*/ 481 h 1122"/>
                <a:gd name="T42" fmla="*/ 2216 w 2468"/>
                <a:gd name="T43" fmla="*/ 464 h 1122"/>
                <a:gd name="T44" fmla="*/ 2240 w 2468"/>
                <a:gd name="T45" fmla="*/ 464 h 1122"/>
                <a:gd name="T46" fmla="*/ 2360 w 2468"/>
                <a:gd name="T47" fmla="*/ 447 h 1122"/>
                <a:gd name="T48" fmla="*/ 2395 w 2468"/>
                <a:gd name="T49" fmla="*/ 366 h 1122"/>
                <a:gd name="T50" fmla="*/ 2442 w 2468"/>
                <a:gd name="T51" fmla="*/ 271 h 1122"/>
                <a:gd name="T52" fmla="*/ 2468 w 2468"/>
                <a:gd name="T53" fmla="*/ 261 h 1122"/>
                <a:gd name="T54" fmla="*/ 2418 w 2468"/>
                <a:gd name="T55" fmla="*/ 183 h 1122"/>
                <a:gd name="T56" fmla="*/ 2330 w 2468"/>
                <a:gd name="T57" fmla="*/ 0 h 1122"/>
                <a:gd name="T58" fmla="*/ 757 w 2468"/>
                <a:gd name="T59" fmla="*/ 295 h 1122"/>
                <a:gd name="T60" fmla="*/ 682 w 2468"/>
                <a:gd name="T61" fmla="*/ 346 h 1122"/>
                <a:gd name="T62" fmla="*/ 629 w 2468"/>
                <a:gd name="T63" fmla="*/ 427 h 1122"/>
                <a:gd name="T64" fmla="*/ 562 w 2468"/>
                <a:gd name="T65" fmla="*/ 478 h 1122"/>
                <a:gd name="T66" fmla="*/ 494 w 2468"/>
                <a:gd name="T67" fmla="*/ 549 h 1122"/>
                <a:gd name="T68" fmla="*/ 461 w 2468"/>
                <a:gd name="T69" fmla="*/ 542 h 1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468" h="1122">
                  <a:moveTo>
                    <a:pt x="461" y="542"/>
                  </a:moveTo>
                  <a:lnTo>
                    <a:pt x="454" y="540"/>
                  </a:lnTo>
                  <a:lnTo>
                    <a:pt x="450" y="537"/>
                  </a:lnTo>
                  <a:lnTo>
                    <a:pt x="447" y="529"/>
                  </a:lnTo>
                  <a:lnTo>
                    <a:pt x="447" y="522"/>
                  </a:lnTo>
                  <a:lnTo>
                    <a:pt x="438" y="525"/>
                  </a:lnTo>
                  <a:lnTo>
                    <a:pt x="373" y="589"/>
                  </a:lnTo>
                  <a:lnTo>
                    <a:pt x="364" y="641"/>
                  </a:lnTo>
                  <a:lnTo>
                    <a:pt x="293" y="675"/>
                  </a:lnTo>
                  <a:lnTo>
                    <a:pt x="223" y="733"/>
                  </a:lnTo>
                  <a:lnTo>
                    <a:pt x="162" y="759"/>
                  </a:lnTo>
                  <a:lnTo>
                    <a:pt x="91" y="803"/>
                  </a:lnTo>
                  <a:lnTo>
                    <a:pt x="81" y="864"/>
                  </a:lnTo>
                  <a:lnTo>
                    <a:pt x="34" y="875"/>
                  </a:lnTo>
                  <a:lnTo>
                    <a:pt x="8" y="898"/>
                  </a:lnTo>
                  <a:lnTo>
                    <a:pt x="0" y="980"/>
                  </a:lnTo>
                  <a:lnTo>
                    <a:pt x="323" y="942"/>
                  </a:lnTo>
                  <a:lnTo>
                    <a:pt x="347" y="936"/>
                  </a:lnTo>
                  <a:lnTo>
                    <a:pt x="596" y="820"/>
                  </a:lnTo>
                  <a:lnTo>
                    <a:pt x="985" y="797"/>
                  </a:lnTo>
                  <a:lnTo>
                    <a:pt x="1023" y="831"/>
                  </a:lnTo>
                  <a:lnTo>
                    <a:pt x="1049" y="881"/>
                  </a:lnTo>
                  <a:lnTo>
                    <a:pt x="1325" y="851"/>
                  </a:lnTo>
                  <a:lnTo>
                    <a:pt x="1372" y="864"/>
                  </a:lnTo>
                  <a:lnTo>
                    <a:pt x="1578" y="990"/>
                  </a:lnTo>
                  <a:lnTo>
                    <a:pt x="1742" y="1122"/>
                  </a:lnTo>
                  <a:lnTo>
                    <a:pt x="1840" y="1089"/>
                  </a:lnTo>
                  <a:lnTo>
                    <a:pt x="1913" y="1078"/>
                  </a:lnTo>
                  <a:lnTo>
                    <a:pt x="1954" y="933"/>
                  </a:lnTo>
                  <a:lnTo>
                    <a:pt x="2011" y="855"/>
                  </a:lnTo>
                  <a:lnTo>
                    <a:pt x="2115" y="766"/>
                  </a:lnTo>
                  <a:lnTo>
                    <a:pt x="2199" y="728"/>
                  </a:lnTo>
                  <a:lnTo>
                    <a:pt x="2246" y="719"/>
                  </a:lnTo>
                  <a:lnTo>
                    <a:pt x="2263" y="725"/>
                  </a:lnTo>
                  <a:lnTo>
                    <a:pt x="2287" y="725"/>
                  </a:lnTo>
                  <a:lnTo>
                    <a:pt x="2368" y="589"/>
                  </a:lnTo>
                  <a:lnTo>
                    <a:pt x="2348" y="597"/>
                  </a:lnTo>
                  <a:lnTo>
                    <a:pt x="2307" y="631"/>
                  </a:lnTo>
                  <a:lnTo>
                    <a:pt x="2300" y="606"/>
                  </a:lnTo>
                  <a:lnTo>
                    <a:pt x="2230" y="606"/>
                  </a:lnTo>
                  <a:lnTo>
                    <a:pt x="2260" y="502"/>
                  </a:lnTo>
                  <a:lnTo>
                    <a:pt x="2246" y="481"/>
                  </a:lnTo>
                  <a:lnTo>
                    <a:pt x="2216" y="481"/>
                  </a:lnTo>
                  <a:lnTo>
                    <a:pt x="2216" y="464"/>
                  </a:lnTo>
                  <a:lnTo>
                    <a:pt x="2213" y="444"/>
                  </a:lnTo>
                  <a:lnTo>
                    <a:pt x="2240" y="464"/>
                  </a:lnTo>
                  <a:lnTo>
                    <a:pt x="2300" y="475"/>
                  </a:lnTo>
                  <a:lnTo>
                    <a:pt x="2360" y="447"/>
                  </a:lnTo>
                  <a:lnTo>
                    <a:pt x="2384" y="400"/>
                  </a:lnTo>
                  <a:lnTo>
                    <a:pt x="2395" y="366"/>
                  </a:lnTo>
                  <a:lnTo>
                    <a:pt x="2434" y="342"/>
                  </a:lnTo>
                  <a:lnTo>
                    <a:pt x="2442" y="271"/>
                  </a:lnTo>
                  <a:lnTo>
                    <a:pt x="2428" y="264"/>
                  </a:lnTo>
                  <a:lnTo>
                    <a:pt x="2468" y="261"/>
                  </a:lnTo>
                  <a:lnTo>
                    <a:pt x="2458" y="224"/>
                  </a:lnTo>
                  <a:lnTo>
                    <a:pt x="2418" y="183"/>
                  </a:lnTo>
                  <a:lnTo>
                    <a:pt x="2360" y="78"/>
                  </a:lnTo>
                  <a:lnTo>
                    <a:pt x="2330" y="0"/>
                  </a:lnTo>
                  <a:lnTo>
                    <a:pt x="2253" y="27"/>
                  </a:lnTo>
                  <a:lnTo>
                    <a:pt x="757" y="295"/>
                  </a:lnTo>
                  <a:lnTo>
                    <a:pt x="682" y="281"/>
                  </a:lnTo>
                  <a:lnTo>
                    <a:pt x="682" y="346"/>
                  </a:lnTo>
                  <a:lnTo>
                    <a:pt x="676" y="383"/>
                  </a:lnTo>
                  <a:lnTo>
                    <a:pt x="629" y="427"/>
                  </a:lnTo>
                  <a:lnTo>
                    <a:pt x="602" y="485"/>
                  </a:lnTo>
                  <a:lnTo>
                    <a:pt x="562" y="478"/>
                  </a:lnTo>
                  <a:lnTo>
                    <a:pt x="528" y="488"/>
                  </a:lnTo>
                  <a:lnTo>
                    <a:pt x="494" y="549"/>
                  </a:lnTo>
                  <a:lnTo>
                    <a:pt x="475" y="543"/>
                  </a:lnTo>
                  <a:lnTo>
                    <a:pt x="461" y="542"/>
                  </a:ln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137"/>
            <p:cNvSpPr>
              <a:spLocks/>
            </p:cNvSpPr>
            <p:nvPr/>
          </p:nvSpPr>
          <p:spPr bwMode="auto">
            <a:xfrm>
              <a:off x="7396470" y="3557069"/>
              <a:ext cx="66516" cy="144355"/>
            </a:xfrm>
            <a:custGeom>
              <a:avLst/>
              <a:gdLst>
                <a:gd name="T0" fmla="*/ 90 w 141"/>
                <a:gd name="T1" fmla="*/ 0 h 305"/>
                <a:gd name="T2" fmla="*/ 77 w 141"/>
                <a:gd name="T3" fmla="*/ 3 h 305"/>
                <a:gd name="T4" fmla="*/ 86 w 141"/>
                <a:gd name="T5" fmla="*/ 34 h 305"/>
                <a:gd name="T6" fmla="*/ 110 w 141"/>
                <a:gd name="T7" fmla="*/ 71 h 305"/>
                <a:gd name="T8" fmla="*/ 120 w 141"/>
                <a:gd name="T9" fmla="*/ 173 h 305"/>
                <a:gd name="T10" fmla="*/ 120 w 141"/>
                <a:gd name="T11" fmla="*/ 206 h 305"/>
                <a:gd name="T12" fmla="*/ 94 w 141"/>
                <a:gd name="T13" fmla="*/ 217 h 305"/>
                <a:gd name="T14" fmla="*/ 0 w 141"/>
                <a:gd name="T15" fmla="*/ 301 h 305"/>
                <a:gd name="T16" fmla="*/ 20 w 141"/>
                <a:gd name="T17" fmla="*/ 305 h 305"/>
                <a:gd name="T18" fmla="*/ 36 w 141"/>
                <a:gd name="T19" fmla="*/ 284 h 305"/>
                <a:gd name="T20" fmla="*/ 83 w 141"/>
                <a:gd name="T21" fmla="*/ 244 h 305"/>
                <a:gd name="T22" fmla="*/ 138 w 141"/>
                <a:gd name="T23" fmla="*/ 220 h 305"/>
                <a:gd name="T24" fmla="*/ 141 w 141"/>
                <a:gd name="T25" fmla="*/ 162 h 305"/>
                <a:gd name="T26" fmla="*/ 133 w 141"/>
                <a:gd name="T27" fmla="*/ 87 h 305"/>
                <a:gd name="T28" fmla="*/ 90 w 141"/>
                <a:gd name="T29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1" h="305">
                  <a:moveTo>
                    <a:pt x="90" y="0"/>
                  </a:moveTo>
                  <a:lnTo>
                    <a:pt x="77" y="3"/>
                  </a:lnTo>
                  <a:lnTo>
                    <a:pt x="86" y="34"/>
                  </a:lnTo>
                  <a:lnTo>
                    <a:pt x="110" y="71"/>
                  </a:lnTo>
                  <a:lnTo>
                    <a:pt x="120" y="173"/>
                  </a:lnTo>
                  <a:lnTo>
                    <a:pt x="120" y="206"/>
                  </a:lnTo>
                  <a:lnTo>
                    <a:pt x="94" y="217"/>
                  </a:lnTo>
                  <a:lnTo>
                    <a:pt x="0" y="301"/>
                  </a:lnTo>
                  <a:lnTo>
                    <a:pt x="20" y="305"/>
                  </a:lnTo>
                  <a:lnTo>
                    <a:pt x="36" y="284"/>
                  </a:lnTo>
                  <a:lnTo>
                    <a:pt x="83" y="244"/>
                  </a:lnTo>
                  <a:lnTo>
                    <a:pt x="138" y="220"/>
                  </a:lnTo>
                  <a:lnTo>
                    <a:pt x="141" y="162"/>
                  </a:lnTo>
                  <a:lnTo>
                    <a:pt x="133" y="87"/>
                  </a:lnTo>
                  <a:lnTo>
                    <a:pt x="90" y="0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139"/>
            <p:cNvSpPr>
              <a:spLocks/>
            </p:cNvSpPr>
            <p:nvPr/>
          </p:nvSpPr>
          <p:spPr bwMode="auto">
            <a:xfrm>
              <a:off x="6408630" y="3818890"/>
              <a:ext cx="680731" cy="519395"/>
            </a:xfrm>
            <a:custGeom>
              <a:avLst/>
              <a:gdLst>
                <a:gd name="T0" fmla="*/ 44 w 1442"/>
                <a:gd name="T1" fmla="*/ 139 h 1101"/>
                <a:gd name="T2" fmla="*/ 50 w 1442"/>
                <a:gd name="T3" fmla="*/ 173 h 1101"/>
                <a:gd name="T4" fmla="*/ 14 w 1442"/>
                <a:gd name="T5" fmla="*/ 189 h 1101"/>
                <a:gd name="T6" fmla="*/ 0 w 1442"/>
                <a:gd name="T7" fmla="*/ 220 h 1101"/>
                <a:gd name="T8" fmla="*/ 7 w 1442"/>
                <a:gd name="T9" fmla="*/ 251 h 1101"/>
                <a:gd name="T10" fmla="*/ 27 w 1442"/>
                <a:gd name="T11" fmla="*/ 271 h 1101"/>
                <a:gd name="T12" fmla="*/ 91 w 1442"/>
                <a:gd name="T13" fmla="*/ 312 h 1101"/>
                <a:gd name="T14" fmla="*/ 148 w 1442"/>
                <a:gd name="T15" fmla="*/ 308 h 1101"/>
                <a:gd name="T16" fmla="*/ 202 w 1442"/>
                <a:gd name="T17" fmla="*/ 393 h 1101"/>
                <a:gd name="T18" fmla="*/ 212 w 1442"/>
                <a:gd name="T19" fmla="*/ 417 h 1101"/>
                <a:gd name="T20" fmla="*/ 252 w 1442"/>
                <a:gd name="T21" fmla="*/ 467 h 1101"/>
                <a:gd name="T22" fmla="*/ 259 w 1442"/>
                <a:gd name="T23" fmla="*/ 487 h 1101"/>
                <a:gd name="T24" fmla="*/ 332 w 1442"/>
                <a:gd name="T25" fmla="*/ 518 h 1101"/>
                <a:gd name="T26" fmla="*/ 384 w 1442"/>
                <a:gd name="T27" fmla="*/ 556 h 1101"/>
                <a:gd name="T28" fmla="*/ 420 w 1442"/>
                <a:gd name="T29" fmla="*/ 603 h 1101"/>
                <a:gd name="T30" fmla="*/ 458 w 1442"/>
                <a:gd name="T31" fmla="*/ 623 h 1101"/>
                <a:gd name="T32" fmla="*/ 491 w 1442"/>
                <a:gd name="T33" fmla="*/ 657 h 1101"/>
                <a:gd name="T34" fmla="*/ 514 w 1442"/>
                <a:gd name="T35" fmla="*/ 698 h 1101"/>
                <a:gd name="T36" fmla="*/ 548 w 1442"/>
                <a:gd name="T37" fmla="*/ 732 h 1101"/>
                <a:gd name="T38" fmla="*/ 616 w 1442"/>
                <a:gd name="T39" fmla="*/ 762 h 1101"/>
                <a:gd name="T40" fmla="*/ 686 w 1442"/>
                <a:gd name="T41" fmla="*/ 942 h 1101"/>
                <a:gd name="T42" fmla="*/ 729 w 1442"/>
                <a:gd name="T43" fmla="*/ 953 h 1101"/>
                <a:gd name="T44" fmla="*/ 767 w 1442"/>
                <a:gd name="T45" fmla="*/ 987 h 1101"/>
                <a:gd name="T46" fmla="*/ 797 w 1442"/>
                <a:gd name="T47" fmla="*/ 1078 h 1101"/>
                <a:gd name="T48" fmla="*/ 840 w 1442"/>
                <a:gd name="T49" fmla="*/ 1101 h 1101"/>
                <a:gd name="T50" fmla="*/ 905 w 1442"/>
                <a:gd name="T51" fmla="*/ 1064 h 1101"/>
                <a:gd name="T52" fmla="*/ 985 w 1442"/>
                <a:gd name="T53" fmla="*/ 973 h 1101"/>
                <a:gd name="T54" fmla="*/ 969 w 1442"/>
                <a:gd name="T55" fmla="*/ 918 h 1101"/>
                <a:gd name="T56" fmla="*/ 1016 w 1442"/>
                <a:gd name="T57" fmla="*/ 918 h 1101"/>
                <a:gd name="T58" fmla="*/ 1076 w 1442"/>
                <a:gd name="T59" fmla="*/ 861 h 1101"/>
                <a:gd name="T60" fmla="*/ 1102 w 1442"/>
                <a:gd name="T61" fmla="*/ 848 h 1101"/>
                <a:gd name="T62" fmla="*/ 1140 w 1442"/>
                <a:gd name="T63" fmla="*/ 793 h 1101"/>
                <a:gd name="T64" fmla="*/ 1184 w 1442"/>
                <a:gd name="T65" fmla="*/ 745 h 1101"/>
                <a:gd name="T66" fmla="*/ 1217 w 1442"/>
                <a:gd name="T67" fmla="*/ 689 h 1101"/>
                <a:gd name="T68" fmla="*/ 1257 w 1442"/>
                <a:gd name="T69" fmla="*/ 678 h 1101"/>
                <a:gd name="T70" fmla="*/ 1275 w 1442"/>
                <a:gd name="T71" fmla="*/ 634 h 1101"/>
                <a:gd name="T72" fmla="*/ 1301 w 1442"/>
                <a:gd name="T73" fmla="*/ 620 h 1101"/>
                <a:gd name="T74" fmla="*/ 1311 w 1442"/>
                <a:gd name="T75" fmla="*/ 515 h 1101"/>
                <a:gd name="T76" fmla="*/ 1355 w 1442"/>
                <a:gd name="T77" fmla="*/ 414 h 1101"/>
                <a:gd name="T78" fmla="*/ 1442 w 1442"/>
                <a:gd name="T79" fmla="*/ 325 h 1101"/>
                <a:gd name="T80" fmla="*/ 1275 w 1442"/>
                <a:gd name="T81" fmla="*/ 189 h 1101"/>
                <a:gd name="T82" fmla="*/ 1069 w 1442"/>
                <a:gd name="T83" fmla="*/ 67 h 1101"/>
                <a:gd name="T84" fmla="*/ 1022 w 1442"/>
                <a:gd name="T85" fmla="*/ 54 h 1101"/>
                <a:gd name="T86" fmla="*/ 746 w 1442"/>
                <a:gd name="T87" fmla="*/ 84 h 1101"/>
                <a:gd name="T88" fmla="*/ 720 w 1442"/>
                <a:gd name="T89" fmla="*/ 34 h 1101"/>
                <a:gd name="T90" fmla="*/ 682 w 1442"/>
                <a:gd name="T91" fmla="*/ 0 h 1101"/>
                <a:gd name="T92" fmla="*/ 293 w 1442"/>
                <a:gd name="T93" fmla="*/ 20 h 1101"/>
                <a:gd name="T94" fmla="*/ 44 w 1442"/>
                <a:gd name="T95" fmla="*/ 139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42" h="1101">
                  <a:moveTo>
                    <a:pt x="44" y="139"/>
                  </a:moveTo>
                  <a:lnTo>
                    <a:pt x="50" y="173"/>
                  </a:lnTo>
                  <a:lnTo>
                    <a:pt x="14" y="189"/>
                  </a:lnTo>
                  <a:lnTo>
                    <a:pt x="0" y="220"/>
                  </a:lnTo>
                  <a:lnTo>
                    <a:pt x="7" y="251"/>
                  </a:lnTo>
                  <a:lnTo>
                    <a:pt x="27" y="271"/>
                  </a:lnTo>
                  <a:lnTo>
                    <a:pt x="91" y="312"/>
                  </a:lnTo>
                  <a:lnTo>
                    <a:pt x="148" y="308"/>
                  </a:lnTo>
                  <a:lnTo>
                    <a:pt x="202" y="393"/>
                  </a:lnTo>
                  <a:lnTo>
                    <a:pt x="212" y="417"/>
                  </a:lnTo>
                  <a:lnTo>
                    <a:pt x="252" y="467"/>
                  </a:lnTo>
                  <a:lnTo>
                    <a:pt x="259" y="487"/>
                  </a:lnTo>
                  <a:lnTo>
                    <a:pt x="332" y="518"/>
                  </a:lnTo>
                  <a:lnTo>
                    <a:pt x="384" y="556"/>
                  </a:lnTo>
                  <a:lnTo>
                    <a:pt x="420" y="603"/>
                  </a:lnTo>
                  <a:lnTo>
                    <a:pt x="458" y="623"/>
                  </a:lnTo>
                  <a:lnTo>
                    <a:pt x="491" y="657"/>
                  </a:lnTo>
                  <a:lnTo>
                    <a:pt x="514" y="698"/>
                  </a:lnTo>
                  <a:lnTo>
                    <a:pt x="548" y="732"/>
                  </a:lnTo>
                  <a:lnTo>
                    <a:pt x="616" y="762"/>
                  </a:lnTo>
                  <a:lnTo>
                    <a:pt x="686" y="942"/>
                  </a:lnTo>
                  <a:lnTo>
                    <a:pt x="729" y="953"/>
                  </a:lnTo>
                  <a:lnTo>
                    <a:pt x="767" y="987"/>
                  </a:lnTo>
                  <a:lnTo>
                    <a:pt x="797" y="1078"/>
                  </a:lnTo>
                  <a:lnTo>
                    <a:pt x="840" y="1101"/>
                  </a:lnTo>
                  <a:lnTo>
                    <a:pt x="905" y="1064"/>
                  </a:lnTo>
                  <a:lnTo>
                    <a:pt x="985" y="973"/>
                  </a:lnTo>
                  <a:lnTo>
                    <a:pt x="969" y="918"/>
                  </a:lnTo>
                  <a:lnTo>
                    <a:pt x="1016" y="918"/>
                  </a:lnTo>
                  <a:lnTo>
                    <a:pt x="1076" y="861"/>
                  </a:lnTo>
                  <a:lnTo>
                    <a:pt x="1102" y="848"/>
                  </a:lnTo>
                  <a:lnTo>
                    <a:pt x="1140" y="793"/>
                  </a:lnTo>
                  <a:lnTo>
                    <a:pt x="1184" y="745"/>
                  </a:lnTo>
                  <a:lnTo>
                    <a:pt x="1217" y="689"/>
                  </a:lnTo>
                  <a:lnTo>
                    <a:pt x="1257" y="678"/>
                  </a:lnTo>
                  <a:lnTo>
                    <a:pt x="1275" y="634"/>
                  </a:lnTo>
                  <a:lnTo>
                    <a:pt x="1301" y="620"/>
                  </a:lnTo>
                  <a:lnTo>
                    <a:pt x="1311" y="515"/>
                  </a:lnTo>
                  <a:lnTo>
                    <a:pt x="1355" y="414"/>
                  </a:lnTo>
                  <a:lnTo>
                    <a:pt x="1442" y="325"/>
                  </a:lnTo>
                  <a:lnTo>
                    <a:pt x="1275" y="189"/>
                  </a:lnTo>
                  <a:lnTo>
                    <a:pt x="1069" y="67"/>
                  </a:lnTo>
                  <a:lnTo>
                    <a:pt x="1022" y="54"/>
                  </a:lnTo>
                  <a:lnTo>
                    <a:pt x="746" y="84"/>
                  </a:lnTo>
                  <a:lnTo>
                    <a:pt x="720" y="34"/>
                  </a:lnTo>
                  <a:lnTo>
                    <a:pt x="682" y="0"/>
                  </a:lnTo>
                  <a:lnTo>
                    <a:pt x="293" y="20"/>
                  </a:lnTo>
                  <a:lnTo>
                    <a:pt x="44" y="139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141"/>
            <p:cNvSpPr>
              <a:spLocks/>
            </p:cNvSpPr>
            <p:nvPr/>
          </p:nvSpPr>
          <p:spPr bwMode="auto">
            <a:xfrm>
              <a:off x="6098692" y="3883991"/>
              <a:ext cx="726019" cy="765647"/>
            </a:xfrm>
            <a:custGeom>
              <a:avLst/>
              <a:gdLst>
                <a:gd name="T0" fmla="*/ 3 w 1540"/>
                <a:gd name="T1" fmla="*/ 162 h 1623"/>
                <a:gd name="T2" fmla="*/ 14 w 1540"/>
                <a:gd name="T3" fmla="*/ 217 h 1623"/>
                <a:gd name="T4" fmla="*/ 71 w 1540"/>
                <a:gd name="T5" fmla="*/ 348 h 1623"/>
                <a:gd name="T6" fmla="*/ 132 w 1540"/>
                <a:gd name="T7" fmla="*/ 609 h 1623"/>
                <a:gd name="T8" fmla="*/ 158 w 1540"/>
                <a:gd name="T9" fmla="*/ 692 h 1623"/>
                <a:gd name="T10" fmla="*/ 182 w 1540"/>
                <a:gd name="T11" fmla="*/ 806 h 1623"/>
                <a:gd name="T12" fmla="*/ 218 w 1540"/>
                <a:gd name="T13" fmla="*/ 908 h 1623"/>
                <a:gd name="T14" fmla="*/ 259 w 1540"/>
                <a:gd name="T15" fmla="*/ 965 h 1623"/>
                <a:gd name="T16" fmla="*/ 270 w 1540"/>
                <a:gd name="T17" fmla="*/ 1020 h 1623"/>
                <a:gd name="T18" fmla="*/ 299 w 1540"/>
                <a:gd name="T19" fmla="*/ 1034 h 1623"/>
                <a:gd name="T20" fmla="*/ 303 w 1540"/>
                <a:gd name="T21" fmla="*/ 1067 h 1623"/>
                <a:gd name="T22" fmla="*/ 273 w 1540"/>
                <a:gd name="T23" fmla="*/ 1149 h 1623"/>
                <a:gd name="T24" fmla="*/ 262 w 1540"/>
                <a:gd name="T25" fmla="*/ 1234 h 1623"/>
                <a:gd name="T26" fmla="*/ 289 w 1540"/>
                <a:gd name="T27" fmla="*/ 1304 h 1623"/>
                <a:gd name="T28" fmla="*/ 293 w 1540"/>
                <a:gd name="T29" fmla="*/ 1393 h 1623"/>
                <a:gd name="T30" fmla="*/ 279 w 1540"/>
                <a:gd name="T31" fmla="*/ 1434 h 1623"/>
                <a:gd name="T32" fmla="*/ 293 w 1540"/>
                <a:gd name="T33" fmla="*/ 1448 h 1623"/>
                <a:gd name="T34" fmla="*/ 317 w 1540"/>
                <a:gd name="T35" fmla="*/ 1460 h 1623"/>
                <a:gd name="T36" fmla="*/ 326 w 1540"/>
                <a:gd name="T37" fmla="*/ 1515 h 1623"/>
                <a:gd name="T38" fmla="*/ 367 w 1540"/>
                <a:gd name="T39" fmla="*/ 1579 h 1623"/>
                <a:gd name="T40" fmla="*/ 390 w 1540"/>
                <a:gd name="T41" fmla="*/ 1603 h 1623"/>
                <a:gd name="T42" fmla="*/ 1214 w 1540"/>
                <a:gd name="T43" fmla="*/ 1562 h 1623"/>
                <a:gd name="T44" fmla="*/ 1217 w 1540"/>
                <a:gd name="T45" fmla="*/ 1610 h 1623"/>
                <a:gd name="T46" fmla="*/ 1258 w 1540"/>
                <a:gd name="T47" fmla="*/ 1623 h 1623"/>
                <a:gd name="T48" fmla="*/ 1264 w 1540"/>
                <a:gd name="T49" fmla="*/ 1552 h 1623"/>
                <a:gd name="T50" fmla="*/ 1237 w 1540"/>
                <a:gd name="T51" fmla="*/ 1478 h 1623"/>
                <a:gd name="T52" fmla="*/ 1258 w 1540"/>
                <a:gd name="T53" fmla="*/ 1451 h 1623"/>
                <a:gd name="T54" fmla="*/ 1432 w 1540"/>
                <a:gd name="T55" fmla="*/ 1468 h 1623"/>
                <a:gd name="T56" fmla="*/ 1419 w 1540"/>
                <a:gd name="T57" fmla="*/ 1365 h 1623"/>
                <a:gd name="T58" fmla="*/ 1456 w 1540"/>
                <a:gd name="T59" fmla="*/ 1203 h 1623"/>
                <a:gd name="T60" fmla="*/ 1479 w 1540"/>
                <a:gd name="T61" fmla="*/ 1132 h 1623"/>
                <a:gd name="T62" fmla="*/ 1473 w 1540"/>
                <a:gd name="T63" fmla="*/ 1087 h 1623"/>
                <a:gd name="T64" fmla="*/ 1540 w 1540"/>
                <a:gd name="T65" fmla="*/ 976 h 1623"/>
                <a:gd name="T66" fmla="*/ 1530 w 1540"/>
                <a:gd name="T67" fmla="*/ 948 h 1623"/>
                <a:gd name="T68" fmla="*/ 1499 w 1540"/>
                <a:gd name="T69" fmla="*/ 965 h 1623"/>
                <a:gd name="T70" fmla="*/ 1456 w 1540"/>
                <a:gd name="T71" fmla="*/ 942 h 1623"/>
                <a:gd name="T72" fmla="*/ 1426 w 1540"/>
                <a:gd name="T73" fmla="*/ 851 h 1623"/>
                <a:gd name="T74" fmla="*/ 1388 w 1540"/>
                <a:gd name="T75" fmla="*/ 817 h 1623"/>
                <a:gd name="T76" fmla="*/ 1345 w 1540"/>
                <a:gd name="T77" fmla="*/ 806 h 1623"/>
                <a:gd name="T78" fmla="*/ 1275 w 1540"/>
                <a:gd name="T79" fmla="*/ 626 h 1623"/>
                <a:gd name="T80" fmla="*/ 1207 w 1540"/>
                <a:gd name="T81" fmla="*/ 596 h 1623"/>
                <a:gd name="T82" fmla="*/ 1173 w 1540"/>
                <a:gd name="T83" fmla="*/ 562 h 1623"/>
                <a:gd name="T84" fmla="*/ 1150 w 1540"/>
                <a:gd name="T85" fmla="*/ 521 h 1623"/>
                <a:gd name="T86" fmla="*/ 1117 w 1540"/>
                <a:gd name="T87" fmla="*/ 487 h 1623"/>
                <a:gd name="T88" fmla="*/ 1079 w 1540"/>
                <a:gd name="T89" fmla="*/ 467 h 1623"/>
                <a:gd name="T90" fmla="*/ 1043 w 1540"/>
                <a:gd name="T91" fmla="*/ 420 h 1623"/>
                <a:gd name="T92" fmla="*/ 991 w 1540"/>
                <a:gd name="T93" fmla="*/ 382 h 1623"/>
                <a:gd name="T94" fmla="*/ 918 w 1540"/>
                <a:gd name="T95" fmla="*/ 351 h 1623"/>
                <a:gd name="T96" fmla="*/ 911 w 1540"/>
                <a:gd name="T97" fmla="*/ 331 h 1623"/>
                <a:gd name="T98" fmla="*/ 871 w 1540"/>
                <a:gd name="T99" fmla="*/ 281 h 1623"/>
                <a:gd name="T100" fmla="*/ 861 w 1540"/>
                <a:gd name="T101" fmla="*/ 257 h 1623"/>
                <a:gd name="T102" fmla="*/ 807 w 1540"/>
                <a:gd name="T103" fmla="*/ 172 h 1623"/>
                <a:gd name="T104" fmla="*/ 750 w 1540"/>
                <a:gd name="T105" fmla="*/ 176 h 1623"/>
                <a:gd name="T106" fmla="*/ 686 w 1540"/>
                <a:gd name="T107" fmla="*/ 135 h 1623"/>
                <a:gd name="T108" fmla="*/ 666 w 1540"/>
                <a:gd name="T109" fmla="*/ 115 h 1623"/>
                <a:gd name="T110" fmla="*/ 659 w 1540"/>
                <a:gd name="T111" fmla="*/ 84 h 1623"/>
                <a:gd name="T112" fmla="*/ 673 w 1540"/>
                <a:gd name="T113" fmla="*/ 53 h 1623"/>
                <a:gd name="T114" fmla="*/ 709 w 1540"/>
                <a:gd name="T115" fmla="*/ 37 h 1623"/>
                <a:gd name="T116" fmla="*/ 706 w 1540"/>
                <a:gd name="T117" fmla="*/ 0 h 1623"/>
                <a:gd name="T118" fmla="*/ 679 w 1540"/>
                <a:gd name="T119" fmla="*/ 6 h 1623"/>
                <a:gd name="T120" fmla="*/ 0 w 1540"/>
                <a:gd name="T121" fmla="*/ 91 h 1623"/>
                <a:gd name="T122" fmla="*/ 3 w 1540"/>
                <a:gd name="T123" fmla="*/ 162 h 1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40" h="1623">
                  <a:moveTo>
                    <a:pt x="3" y="162"/>
                  </a:moveTo>
                  <a:lnTo>
                    <a:pt x="14" y="217"/>
                  </a:lnTo>
                  <a:lnTo>
                    <a:pt x="71" y="348"/>
                  </a:lnTo>
                  <a:lnTo>
                    <a:pt x="132" y="609"/>
                  </a:lnTo>
                  <a:lnTo>
                    <a:pt x="158" y="692"/>
                  </a:lnTo>
                  <a:lnTo>
                    <a:pt x="182" y="806"/>
                  </a:lnTo>
                  <a:lnTo>
                    <a:pt x="218" y="908"/>
                  </a:lnTo>
                  <a:lnTo>
                    <a:pt x="259" y="965"/>
                  </a:lnTo>
                  <a:lnTo>
                    <a:pt x="270" y="1020"/>
                  </a:lnTo>
                  <a:lnTo>
                    <a:pt x="299" y="1034"/>
                  </a:lnTo>
                  <a:lnTo>
                    <a:pt x="303" y="1067"/>
                  </a:lnTo>
                  <a:lnTo>
                    <a:pt x="273" y="1149"/>
                  </a:lnTo>
                  <a:lnTo>
                    <a:pt x="262" y="1234"/>
                  </a:lnTo>
                  <a:lnTo>
                    <a:pt x="289" y="1304"/>
                  </a:lnTo>
                  <a:lnTo>
                    <a:pt x="293" y="1393"/>
                  </a:lnTo>
                  <a:lnTo>
                    <a:pt x="279" y="1434"/>
                  </a:lnTo>
                  <a:lnTo>
                    <a:pt x="293" y="1448"/>
                  </a:lnTo>
                  <a:lnTo>
                    <a:pt x="317" y="1460"/>
                  </a:lnTo>
                  <a:lnTo>
                    <a:pt x="326" y="1515"/>
                  </a:lnTo>
                  <a:lnTo>
                    <a:pt x="367" y="1579"/>
                  </a:lnTo>
                  <a:lnTo>
                    <a:pt x="390" y="1603"/>
                  </a:lnTo>
                  <a:lnTo>
                    <a:pt x="1214" y="1562"/>
                  </a:lnTo>
                  <a:lnTo>
                    <a:pt x="1217" y="1610"/>
                  </a:lnTo>
                  <a:lnTo>
                    <a:pt x="1258" y="1623"/>
                  </a:lnTo>
                  <a:lnTo>
                    <a:pt x="1264" y="1552"/>
                  </a:lnTo>
                  <a:lnTo>
                    <a:pt x="1237" y="1478"/>
                  </a:lnTo>
                  <a:lnTo>
                    <a:pt x="1258" y="1451"/>
                  </a:lnTo>
                  <a:lnTo>
                    <a:pt x="1432" y="1468"/>
                  </a:lnTo>
                  <a:lnTo>
                    <a:pt x="1419" y="1365"/>
                  </a:lnTo>
                  <a:lnTo>
                    <a:pt x="1456" y="1203"/>
                  </a:lnTo>
                  <a:lnTo>
                    <a:pt x="1479" y="1132"/>
                  </a:lnTo>
                  <a:lnTo>
                    <a:pt x="1473" y="1087"/>
                  </a:lnTo>
                  <a:lnTo>
                    <a:pt x="1540" y="976"/>
                  </a:lnTo>
                  <a:lnTo>
                    <a:pt x="1530" y="948"/>
                  </a:lnTo>
                  <a:lnTo>
                    <a:pt x="1499" y="965"/>
                  </a:lnTo>
                  <a:lnTo>
                    <a:pt x="1456" y="942"/>
                  </a:lnTo>
                  <a:lnTo>
                    <a:pt x="1426" y="851"/>
                  </a:lnTo>
                  <a:lnTo>
                    <a:pt x="1388" y="817"/>
                  </a:lnTo>
                  <a:lnTo>
                    <a:pt x="1345" y="806"/>
                  </a:lnTo>
                  <a:lnTo>
                    <a:pt x="1275" y="626"/>
                  </a:lnTo>
                  <a:lnTo>
                    <a:pt x="1207" y="596"/>
                  </a:lnTo>
                  <a:lnTo>
                    <a:pt x="1173" y="562"/>
                  </a:lnTo>
                  <a:lnTo>
                    <a:pt x="1150" y="521"/>
                  </a:lnTo>
                  <a:lnTo>
                    <a:pt x="1117" y="487"/>
                  </a:lnTo>
                  <a:lnTo>
                    <a:pt x="1079" y="467"/>
                  </a:lnTo>
                  <a:lnTo>
                    <a:pt x="1043" y="420"/>
                  </a:lnTo>
                  <a:lnTo>
                    <a:pt x="991" y="382"/>
                  </a:lnTo>
                  <a:lnTo>
                    <a:pt x="918" y="351"/>
                  </a:lnTo>
                  <a:lnTo>
                    <a:pt x="911" y="331"/>
                  </a:lnTo>
                  <a:lnTo>
                    <a:pt x="871" y="281"/>
                  </a:lnTo>
                  <a:lnTo>
                    <a:pt x="861" y="257"/>
                  </a:lnTo>
                  <a:lnTo>
                    <a:pt x="807" y="172"/>
                  </a:lnTo>
                  <a:lnTo>
                    <a:pt x="750" y="176"/>
                  </a:lnTo>
                  <a:lnTo>
                    <a:pt x="686" y="135"/>
                  </a:lnTo>
                  <a:lnTo>
                    <a:pt x="666" y="115"/>
                  </a:lnTo>
                  <a:lnTo>
                    <a:pt x="659" y="84"/>
                  </a:lnTo>
                  <a:lnTo>
                    <a:pt x="673" y="53"/>
                  </a:lnTo>
                  <a:lnTo>
                    <a:pt x="709" y="37"/>
                  </a:lnTo>
                  <a:lnTo>
                    <a:pt x="706" y="0"/>
                  </a:lnTo>
                  <a:lnTo>
                    <a:pt x="679" y="6"/>
                  </a:lnTo>
                  <a:lnTo>
                    <a:pt x="0" y="91"/>
                  </a:lnTo>
                  <a:lnTo>
                    <a:pt x="3" y="162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143"/>
            <p:cNvSpPr>
              <a:spLocks/>
            </p:cNvSpPr>
            <p:nvPr/>
          </p:nvSpPr>
          <p:spPr bwMode="auto">
            <a:xfrm>
              <a:off x="5873669" y="4567553"/>
              <a:ext cx="1228431" cy="939721"/>
            </a:xfrm>
            <a:custGeom>
              <a:avLst/>
              <a:gdLst>
                <a:gd name="T0" fmla="*/ 2565 w 2605"/>
                <a:gd name="T1" fmla="*/ 1301 h 1990"/>
                <a:gd name="T2" fmla="*/ 2343 w 2605"/>
                <a:gd name="T3" fmla="*/ 936 h 1990"/>
                <a:gd name="T4" fmla="*/ 2326 w 2605"/>
                <a:gd name="T5" fmla="*/ 773 h 1990"/>
                <a:gd name="T6" fmla="*/ 2235 w 2605"/>
                <a:gd name="T7" fmla="*/ 661 h 1990"/>
                <a:gd name="T8" fmla="*/ 2011 w 2605"/>
                <a:gd name="T9" fmla="*/ 315 h 1990"/>
                <a:gd name="T10" fmla="*/ 1912 w 2605"/>
                <a:gd name="T11" fmla="*/ 17 h 1990"/>
                <a:gd name="T12" fmla="*/ 1714 w 2605"/>
                <a:gd name="T13" fmla="*/ 27 h 1990"/>
                <a:gd name="T14" fmla="*/ 1735 w 2605"/>
                <a:gd name="T15" fmla="*/ 172 h 1990"/>
                <a:gd name="T16" fmla="*/ 1691 w 2605"/>
                <a:gd name="T17" fmla="*/ 111 h 1990"/>
                <a:gd name="T18" fmla="*/ 844 w 2605"/>
                <a:gd name="T19" fmla="*/ 128 h 1990"/>
                <a:gd name="T20" fmla="*/ 6 w 2605"/>
                <a:gd name="T21" fmla="*/ 145 h 1990"/>
                <a:gd name="T22" fmla="*/ 30 w 2605"/>
                <a:gd name="T23" fmla="*/ 227 h 1990"/>
                <a:gd name="T24" fmla="*/ 77 w 2605"/>
                <a:gd name="T25" fmla="*/ 389 h 1990"/>
                <a:gd name="T26" fmla="*/ 232 w 2605"/>
                <a:gd name="T27" fmla="*/ 345 h 1990"/>
                <a:gd name="T28" fmla="*/ 524 w 2605"/>
                <a:gd name="T29" fmla="*/ 356 h 1990"/>
                <a:gd name="T30" fmla="*/ 682 w 2605"/>
                <a:gd name="T31" fmla="*/ 444 h 1990"/>
                <a:gd name="T32" fmla="*/ 756 w 2605"/>
                <a:gd name="T33" fmla="*/ 495 h 1990"/>
                <a:gd name="T34" fmla="*/ 813 w 2605"/>
                <a:gd name="T35" fmla="*/ 518 h 1990"/>
                <a:gd name="T36" fmla="*/ 938 w 2605"/>
                <a:gd name="T37" fmla="*/ 487 h 1990"/>
                <a:gd name="T38" fmla="*/ 1048 w 2605"/>
                <a:gd name="T39" fmla="*/ 430 h 1990"/>
                <a:gd name="T40" fmla="*/ 1042 w 2605"/>
                <a:gd name="T41" fmla="*/ 397 h 1990"/>
                <a:gd name="T42" fmla="*/ 1112 w 2605"/>
                <a:gd name="T43" fmla="*/ 352 h 1990"/>
                <a:gd name="T44" fmla="*/ 1271 w 2605"/>
                <a:gd name="T45" fmla="*/ 400 h 1990"/>
                <a:gd name="T46" fmla="*/ 1355 w 2605"/>
                <a:gd name="T47" fmla="*/ 475 h 1990"/>
                <a:gd name="T48" fmla="*/ 1429 w 2605"/>
                <a:gd name="T49" fmla="*/ 559 h 1990"/>
                <a:gd name="T50" fmla="*/ 1570 w 2605"/>
                <a:gd name="T51" fmla="*/ 634 h 1990"/>
                <a:gd name="T52" fmla="*/ 1644 w 2605"/>
                <a:gd name="T53" fmla="*/ 745 h 1990"/>
                <a:gd name="T54" fmla="*/ 1620 w 2605"/>
                <a:gd name="T55" fmla="*/ 976 h 1990"/>
                <a:gd name="T56" fmla="*/ 1674 w 2605"/>
                <a:gd name="T57" fmla="*/ 1170 h 1990"/>
                <a:gd name="T58" fmla="*/ 1711 w 2605"/>
                <a:gd name="T59" fmla="*/ 1087 h 1990"/>
                <a:gd name="T60" fmla="*/ 1664 w 2605"/>
                <a:gd name="T61" fmla="*/ 1061 h 1990"/>
                <a:gd name="T62" fmla="*/ 1765 w 2605"/>
                <a:gd name="T63" fmla="*/ 1064 h 1990"/>
                <a:gd name="T64" fmla="*/ 1714 w 2605"/>
                <a:gd name="T65" fmla="*/ 1183 h 1990"/>
                <a:gd name="T66" fmla="*/ 1782 w 2605"/>
                <a:gd name="T67" fmla="*/ 1335 h 1990"/>
                <a:gd name="T68" fmla="*/ 1876 w 2605"/>
                <a:gd name="T69" fmla="*/ 1484 h 1990"/>
                <a:gd name="T70" fmla="*/ 1940 w 2605"/>
                <a:gd name="T71" fmla="*/ 1573 h 1990"/>
                <a:gd name="T72" fmla="*/ 1997 w 2605"/>
                <a:gd name="T73" fmla="*/ 1556 h 1990"/>
                <a:gd name="T74" fmla="*/ 2047 w 2605"/>
                <a:gd name="T75" fmla="*/ 1681 h 1990"/>
                <a:gd name="T76" fmla="*/ 2111 w 2605"/>
                <a:gd name="T77" fmla="*/ 1732 h 1990"/>
                <a:gd name="T78" fmla="*/ 2232 w 2605"/>
                <a:gd name="T79" fmla="*/ 1776 h 1990"/>
                <a:gd name="T80" fmla="*/ 2303 w 2605"/>
                <a:gd name="T81" fmla="*/ 1915 h 1990"/>
                <a:gd name="T82" fmla="*/ 2326 w 2605"/>
                <a:gd name="T83" fmla="*/ 1979 h 1990"/>
                <a:gd name="T84" fmla="*/ 2384 w 2605"/>
                <a:gd name="T85" fmla="*/ 1973 h 1990"/>
                <a:gd name="T86" fmla="*/ 2470 w 2605"/>
                <a:gd name="T87" fmla="*/ 1942 h 1990"/>
                <a:gd name="T88" fmla="*/ 2569 w 2605"/>
                <a:gd name="T89" fmla="*/ 1868 h 1990"/>
                <a:gd name="T90" fmla="*/ 2555 w 2605"/>
                <a:gd name="T91" fmla="*/ 1793 h 1990"/>
                <a:gd name="T92" fmla="*/ 2558 w 2605"/>
                <a:gd name="T93" fmla="*/ 1732 h 1990"/>
                <a:gd name="T94" fmla="*/ 2605 w 2605"/>
                <a:gd name="T95" fmla="*/ 1651 h 1990"/>
                <a:gd name="T96" fmla="*/ 2585 w 2605"/>
                <a:gd name="T97" fmla="*/ 1426 h 1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605" h="1990">
                  <a:moveTo>
                    <a:pt x="2585" y="1426"/>
                  </a:moveTo>
                  <a:lnTo>
                    <a:pt x="2565" y="1301"/>
                  </a:lnTo>
                  <a:lnTo>
                    <a:pt x="2390" y="983"/>
                  </a:lnTo>
                  <a:lnTo>
                    <a:pt x="2343" y="936"/>
                  </a:lnTo>
                  <a:lnTo>
                    <a:pt x="2296" y="814"/>
                  </a:lnTo>
                  <a:lnTo>
                    <a:pt x="2326" y="773"/>
                  </a:lnTo>
                  <a:lnTo>
                    <a:pt x="2303" y="722"/>
                  </a:lnTo>
                  <a:lnTo>
                    <a:pt x="2235" y="661"/>
                  </a:lnTo>
                  <a:lnTo>
                    <a:pt x="2158" y="569"/>
                  </a:lnTo>
                  <a:lnTo>
                    <a:pt x="2011" y="315"/>
                  </a:lnTo>
                  <a:lnTo>
                    <a:pt x="1946" y="156"/>
                  </a:lnTo>
                  <a:lnTo>
                    <a:pt x="1912" y="17"/>
                  </a:lnTo>
                  <a:lnTo>
                    <a:pt x="1735" y="0"/>
                  </a:lnTo>
                  <a:lnTo>
                    <a:pt x="1714" y="27"/>
                  </a:lnTo>
                  <a:lnTo>
                    <a:pt x="1741" y="101"/>
                  </a:lnTo>
                  <a:lnTo>
                    <a:pt x="1735" y="172"/>
                  </a:lnTo>
                  <a:lnTo>
                    <a:pt x="1694" y="159"/>
                  </a:lnTo>
                  <a:lnTo>
                    <a:pt x="1691" y="111"/>
                  </a:lnTo>
                  <a:lnTo>
                    <a:pt x="867" y="152"/>
                  </a:lnTo>
                  <a:lnTo>
                    <a:pt x="844" y="128"/>
                  </a:lnTo>
                  <a:lnTo>
                    <a:pt x="803" y="64"/>
                  </a:lnTo>
                  <a:lnTo>
                    <a:pt x="6" y="145"/>
                  </a:lnTo>
                  <a:lnTo>
                    <a:pt x="0" y="197"/>
                  </a:lnTo>
                  <a:lnTo>
                    <a:pt x="30" y="227"/>
                  </a:lnTo>
                  <a:lnTo>
                    <a:pt x="74" y="261"/>
                  </a:lnTo>
                  <a:lnTo>
                    <a:pt x="77" y="389"/>
                  </a:lnTo>
                  <a:lnTo>
                    <a:pt x="134" y="379"/>
                  </a:lnTo>
                  <a:lnTo>
                    <a:pt x="232" y="345"/>
                  </a:lnTo>
                  <a:lnTo>
                    <a:pt x="400" y="328"/>
                  </a:lnTo>
                  <a:lnTo>
                    <a:pt x="524" y="356"/>
                  </a:lnTo>
                  <a:lnTo>
                    <a:pt x="656" y="420"/>
                  </a:lnTo>
                  <a:lnTo>
                    <a:pt x="682" y="444"/>
                  </a:lnTo>
                  <a:lnTo>
                    <a:pt x="733" y="464"/>
                  </a:lnTo>
                  <a:lnTo>
                    <a:pt x="756" y="495"/>
                  </a:lnTo>
                  <a:lnTo>
                    <a:pt x="763" y="539"/>
                  </a:lnTo>
                  <a:lnTo>
                    <a:pt x="813" y="518"/>
                  </a:lnTo>
                  <a:lnTo>
                    <a:pt x="880" y="518"/>
                  </a:lnTo>
                  <a:lnTo>
                    <a:pt x="938" y="487"/>
                  </a:lnTo>
                  <a:lnTo>
                    <a:pt x="998" y="426"/>
                  </a:lnTo>
                  <a:lnTo>
                    <a:pt x="1048" y="430"/>
                  </a:lnTo>
                  <a:lnTo>
                    <a:pt x="1056" y="414"/>
                  </a:lnTo>
                  <a:lnTo>
                    <a:pt x="1042" y="397"/>
                  </a:lnTo>
                  <a:lnTo>
                    <a:pt x="1045" y="366"/>
                  </a:lnTo>
                  <a:lnTo>
                    <a:pt x="1112" y="352"/>
                  </a:lnTo>
                  <a:lnTo>
                    <a:pt x="1153" y="352"/>
                  </a:lnTo>
                  <a:lnTo>
                    <a:pt x="1271" y="400"/>
                  </a:lnTo>
                  <a:lnTo>
                    <a:pt x="1311" y="461"/>
                  </a:lnTo>
                  <a:lnTo>
                    <a:pt x="1355" y="475"/>
                  </a:lnTo>
                  <a:lnTo>
                    <a:pt x="1374" y="531"/>
                  </a:lnTo>
                  <a:lnTo>
                    <a:pt x="1429" y="559"/>
                  </a:lnTo>
                  <a:lnTo>
                    <a:pt x="1456" y="600"/>
                  </a:lnTo>
                  <a:lnTo>
                    <a:pt x="1570" y="634"/>
                  </a:lnTo>
                  <a:lnTo>
                    <a:pt x="1594" y="684"/>
                  </a:lnTo>
                  <a:lnTo>
                    <a:pt x="1644" y="745"/>
                  </a:lnTo>
                  <a:lnTo>
                    <a:pt x="1644" y="901"/>
                  </a:lnTo>
                  <a:lnTo>
                    <a:pt x="1620" y="976"/>
                  </a:lnTo>
                  <a:lnTo>
                    <a:pt x="1623" y="1023"/>
                  </a:lnTo>
                  <a:lnTo>
                    <a:pt x="1674" y="1170"/>
                  </a:lnTo>
                  <a:lnTo>
                    <a:pt x="1688" y="1162"/>
                  </a:lnTo>
                  <a:lnTo>
                    <a:pt x="1711" y="1087"/>
                  </a:lnTo>
                  <a:lnTo>
                    <a:pt x="1671" y="1071"/>
                  </a:lnTo>
                  <a:lnTo>
                    <a:pt x="1664" y="1061"/>
                  </a:lnTo>
                  <a:lnTo>
                    <a:pt x="1691" y="1051"/>
                  </a:lnTo>
                  <a:lnTo>
                    <a:pt x="1765" y="1064"/>
                  </a:lnTo>
                  <a:lnTo>
                    <a:pt x="1768" y="1092"/>
                  </a:lnTo>
                  <a:lnTo>
                    <a:pt x="1714" y="1183"/>
                  </a:lnTo>
                  <a:lnTo>
                    <a:pt x="1681" y="1223"/>
                  </a:lnTo>
                  <a:lnTo>
                    <a:pt x="1782" y="1335"/>
                  </a:lnTo>
                  <a:lnTo>
                    <a:pt x="1829" y="1423"/>
                  </a:lnTo>
                  <a:lnTo>
                    <a:pt x="1876" y="1484"/>
                  </a:lnTo>
                  <a:lnTo>
                    <a:pt x="1909" y="1570"/>
                  </a:lnTo>
                  <a:lnTo>
                    <a:pt x="1940" y="1573"/>
                  </a:lnTo>
                  <a:lnTo>
                    <a:pt x="1967" y="1539"/>
                  </a:lnTo>
                  <a:lnTo>
                    <a:pt x="1997" y="1556"/>
                  </a:lnTo>
                  <a:lnTo>
                    <a:pt x="2037" y="1623"/>
                  </a:lnTo>
                  <a:lnTo>
                    <a:pt x="2047" y="1681"/>
                  </a:lnTo>
                  <a:lnTo>
                    <a:pt x="2097" y="1753"/>
                  </a:lnTo>
                  <a:lnTo>
                    <a:pt x="2111" y="1732"/>
                  </a:lnTo>
                  <a:lnTo>
                    <a:pt x="2175" y="1739"/>
                  </a:lnTo>
                  <a:lnTo>
                    <a:pt x="2232" y="1776"/>
                  </a:lnTo>
                  <a:lnTo>
                    <a:pt x="2290" y="1861"/>
                  </a:lnTo>
                  <a:lnTo>
                    <a:pt x="2303" y="1915"/>
                  </a:lnTo>
                  <a:lnTo>
                    <a:pt x="2306" y="1962"/>
                  </a:lnTo>
                  <a:lnTo>
                    <a:pt x="2326" y="1979"/>
                  </a:lnTo>
                  <a:lnTo>
                    <a:pt x="2346" y="1990"/>
                  </a:lnTo>
                  <a:lnTo>
                    <a:pt x="2384" y="1973"/>
                  </a:lnTo>
                  <a:lnTo>
                    <a:pt x="2411" y="1946"/>
                  </a:lnTo>
                  <a:lnTo>
                    <a:pt x="2470" y="1942"/>
                  </a:lnTo>
                  <a:lnTo>
                    <a:pt x="2525" y="1918"/>
                  </a:lnTo>
                  <a:lnTo>
                    <a:pt x="2569" y="1868"/>
                  </a:lnTo>
                  <a:lnTo>
                    <a:pt x="2558" y="1834"/>
                  </a:lnTo>
                  <a:lnTo>
                    <a:pt x="2555" y="1793"/>
                  </a:lnTo>
                  <a:lnTo>
                    <a:pt x="2565" y="1762"/>
                  </a:lnTo>
                  <a:lnTo>
                    <a:pt x="2558" y="1732"/>
                  </a:lnTo>
                  <a:lnTo>
                    <a:pt x="2599" y="1709"/>
                  </a:lnTo>
                  <a:lnTo>
                    <a:pt x="2605" y="1651"/>
                  </a:lnTo>
                  <a:lnTo>
                    <a:pt x="2596" y="1623"/>
                  </a:lnTo>
                  <a:lnTo>
                    <a:pt x="2585" y="142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144"/>
            <p:cNvSpPr>
              <a:spLocks/>
            </p:cNvSpPr>
            <p:nvPr/>
          </p:nvSpPr>
          <p:spPr bwMode="auto">
            <a:xfrm>
              <a:off x="6976142" y="5408207"/>
              <a:ext cx="127372" cy="172660"/>
            </a:xfrm>
            <a:custGeom>
              <a:avLst/>
              <a:gdLst>
                <a:gd name="T0" fmla="*/ 268 w 271"/>
                <a:gd name="T1" fmla="*/ 58 h 364"/>
                <a:gd name="T2" fmla="*/ 271 w 271"/>
                <a:gd name="T3" fmla="*/ 0 h 364"/>
                <a:gd name="T4" fmla="*/ 259 w 271"/>
                <a:gd name="T5" fmla="*/ 11 h 364"/>
                <a:gd name="T6" fmla="*/ 218 w 271"/>
                <a:gd name="T7" fmla="*/ 133 h 364"/>
                <a:gd name="T8" fmla="*/ 168 w 271"/>
                <a:gd name="T9" fmla="*/ 221 h 364"/>
                <a:gd name="T10" fmla="*/ 97 w 271"/>
                <a:gd name="T11" fmla="*/ 289 h 364"/>
                <a:gd name="T12" fmla="*/ 0 w 271"/>
                <a:gd name="T13" fmla="*/ 347 h 364"/>
                <a:gd name="T14" fmla="*/ 19 w 271"/>
                <a:gd name="T15" fmla="*/ 364 h 364"/>
                <a:gd name="T16" fmla="*/ 151 w 271"/>
                <a:gd name="T17" fmla="*/ 258 h 364"/>
                <a:gd name="T18" fmla="*/ 212 w 271"/>
                <a:gd name="T19" fmla="*/ 194 h 364"/>
                <a:gd name="T20" fmla="*/ 268 w 271"/>
                <a:gd name="T21" fmla="*/ 58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364">
                  <a:moveTo>
                    <a:pt x="268" y="58"/>
                  </a:moveTo>
                  <a:lnTo>
                    <a:pt x="271" y="0"/>
                  </a:lnTo>
                  <a:lnTo>
                    <a:pt x="259" y="11"/>
                  </a:lnTo>
                  <a:lnTo>
                    <a:pt x="218" y="133"/>
                  </a:lnTo>
                  <a:lnTo>
                    <a:pt x="168" y="221"/>
                  </a:lnTo>
                  <a:lnTo>
                    <a:pt x="97" y="289"/>
                  </a:lnTo>
                  <a:lnTo>
                    <a:pt x="0" y="347"/>
                  </a:lnTo>
                  <a:lnTo>
                    <a:pt x="19" y="364"/>
                  </a:lnTo>
                  <a:lnTo>
                    <a:pt x="151" y="258"/>
                  </a:lnTo>
                  <a:lnTo>
                    <a:pt x="212" y="194"/>
                  </a:lnTo>
                  <a:lnTo>
                    <a:pt x="268" y="5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145"/>
            <p:cNvSpPr>
              <a:spLocks/>
            </p:cNvSpPr>
            <p:nvPr/>
          </p:nvSpPr>
          <p:spPr bwMode="auto">
            <a:xfrm>
              <a:off x="6870000" y="5572375"/>
              <a:ext cx="84915" cy="45288"/>
            </a:xfrm>
            <a:custGeom>
              <a:avLst/>
              <a:gdLst>
                <a:gd name="T0" fmla="*/ 124 w 179"/>
                <a:gd name="T1" fmla="*/ 0 h 95"/>
                <a:gd name="T2" fmla="*/ 85 w 179"/>
                <a:gd name="T3" fmla="*/ 27 h 95"/>
                <a:gd name="T4" fmla="*/ 61 w 179"/>
                <a:gd name="T5" fmla="*/ 67 h 95"/>
                <a:gd name="T6" fmla="*/ 0 w 179"/>
                <a:gd name="T7" fmla="*/ 81 h 95"/>
                <a:gd name="T8" fmla="*/ 17 w 179"/>
                <a:gd name="T9" fmla="*/ 95 h 95"/>
                <a:gd name="T10" fmla="*/ 54 w 179"/>
                <a:gd name="T11" fmla="*/ 75 h 95"/>
                <a:gd name="T12" fmla="*/ 179 w 179"/>
                <a:gd name="T13" fmla="*/ 30 h 95"/>
                <a:gd name="T14" fmla="*/ 171 w 179"/>
                <a:gd name="T15" fmla="*/ 13 h 95"/>
                <a:gd name="T16" fmla="*/ 145 w 179"/>
                <a:gd name="T17" fmla="*/ 10 h 95"/>
                <a:gd name="T18" fmla="*/ 124 w 179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9" h="95">
                  <a:moveTo>
                    <a:pt x="124" y="0"/>
                  </a:moveTo>
                  <a:lnTo>
                    <a:pt x="85" y="27"/>
                  </a:lnTo>
                  <a:lnTo>
                    <a:pt x="61" y="67"/>
                  </a:lnTo>
                  <a:lnTo>
                    <a:pt x="0" y="81"/>
                  </a:lnTo>
                  <a:lnTo>
                    <a:pt x="17" y="95"/>
                  </a:lnTo>
                  <a:lnTo>
                    <a:pt x="54" y="75"/>
                  </a:lnTo>
                  <a:lnTo>
                    <a:pt x="179" y="30"/>
                  </a:lnTo>
                  <a:lnTo>
                    <a:pt x="171" y="13"/>
                  </a:lnTo>
                  <a:lnTo>
                    <a:pt x="145" y="10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147"/>
            <p:cNvSpPr>
              <a:spLocks/>
            </p:cNvSpPr>
            <p:nvPr/>
          </p:nvSpPr>
          <p:spPr bwMode="auto">
            <a:xfrm>
              <a:off x="5538256" y="3204674"/>
              <a:ext cx="985009" cy="506657"/>
            </a:xfrm>
            <a:custGeom>
              <a:avLst/>
              <a:gdLst>
                <a:gd name="T0" fmla="*/ 1722 w 2089"/>
                <a:gd name="T1" fmla="*/ 103 h 1075"/>
                <a:gd name="T2" fmla="*/ 1654 w 2089"/>
                <a:gd name="T3" fmla="*/ 123 h 1075"/>
                <a:gd name="T4" fmla="*/ 1563 w 2089"/>
                <a:gd name="T5" fmla="*/ 136 h 1075"/>
                <a:gd name="T6" fmla="*/ 1504 w 2089"/>
                <a:gd name="T7" fmla="*/ 106 h 1075"/>
                <a:gd name="T8" fmla="*/ 1378 w 2089"/>
                <a:gd name="T9" fmla="*/ 28 h 1075"/>
                <a:gd name="T10" fmla="*/ 1291 w 2089"/>
                <a:gd name="T11" fmla="*/ 14 h 1075"/>
                <a:gd name="T12" fmla="*/ 1217 w 2089"/>
                <a:gd name="T13" fmla="*/ 55 h 1075"/>
                <a:gd name="T14" fmla="*/ 1244 w 2089"/>
                <a:gd name="T15" fmla="*/ 109 h 1075"/>
                <a:gd name="T16" fmla="*/ 1137 w 2089"/>
                <a:gd name="T17" fmla="*/ 170 h 1075"/>
                <a:gd name="T18" fmla="*/ 1083 w 2089"/>
                <a:gd name="T19" fmla="*/ 252 h 1075"/>
                <a:gd name="T20" fmla="*/ 958 w 2089"/>
                <a:gd name="T21" fmla="*/ 374 h 1075"/>
                <a:gd name="T22" fmla="*/ 952 w 2089"/>
                <a:gd name="T23" fmla="*/ 445 h 1075"/>
                <a:gd name="T24" fmla="*/ 858 w 2089"/>
                <a:gd name="T25" fmla="*/ 417 h 1075"/>
                <a:gd name="T26" fmla="*/ 793 w 2089"/>
                <a:gd name="T27" fmla="*/ 513 h 1075"/>
                <a:gd name="T28" fmla="*/ 746 w 2089"/>
                <a:gd name="T29" fmla="*/ 503 h 1075"/>
                <a:gd name="T30" fmla="*/ 666 w 2089"/>
                <a:gd name="T31" fmla="*/ 503 h 1075"/>
                <a:gd name="T32" fmla="*/ 608 w 2089"/>
                <a:gd name="T33" fmla="*/ 540 h 1075"/>
                <a:gd name="T34" fmla="*/ 431 w 2089"/>
                <a:gd name="T35" fmla="*/ 533 h 1075"/>
                <a:gd name="T36" fmla="*/ 367 w 2089"/>
                <a:gd name="T37" fmla="*/ 614 h 1075"/>
                <a:gd name="T38" fmla="*/ 356 w 2089"/>
                <a:gd name="T39" fmla="*/ 662 h 1075"/>
                <a:gd name="T40" fmla="*/ 343 w 2089"/>
                <a:gd name="T41" fmla="*/ 700 h 1075"/>
                <a:gd name="T42" fmla="*/ 269 w 2089"/>
                <a:gd name="T43" fmla="*/ 736 h 1075"/>
                <a:gd name="T44" fmla="*/ 286 w 2089"/>
                <a:gd name="T45" fmla="*/ 811 h 1075"/>
                <a:gd name="T46" fmla="*/ 266 w 2089"/>
                <a:gd name="T47" fmla="*/ 852 h 1075"/>
                <a:gd name="T48" fmla="*/ 128 w 2089"/>
                <a:gd name="T49" fmla="*/ 822 h 1075"/>
                <a:gd name="T50" fmla="*/ 78 w 2089"/>
                <a:gd name="T51" fmla="*/ 883 h 1075"/>
                <a:gd name="T52" fmla="*/ 91 w 2089"/>
                <a:gd name="T53" fmla="*/ 953 h 1075"/>
                <a:gd name="T54" fmla="*/ 50 w 2089"/>
                <a:gd name="T55" fmla="*/ 1025 h 1075"/>
                <a:gd name="T56" fmla="*/ 0 w 2089"/>
                <a:gd name="T57" fmla="*/ 1075 h 1075"/>
                <a:gd name="T58" fmla="*/ 420 w 2089"/>
                <a:gd name="T59" fmla="*/ 991 h 1075"/>
                <a:gd name="T60" fmla="*/ 1664 w 2089"/>
                <a:gd name="T61" fmla="*/ 872 h 1075"/>
                <a:gd name="T62" fmla="*/ 1866 w 2089"/>
                <a:gd name="T63" fmla="*/ 723 h 1075"/>
                <a:gd name="T64" fmla="*/ 2089 w 2089"/>
                <a:gd name="T65" fmla="*/ 499 h 1075"/>
                <a:gd name="T66" fmla="*/ 1943 w 2089"/>
                <a:gd name="T67" fmla="*/ 353 h 1075"/>
                <a:gd name="T68" fmla="*/ 1890 w 2089"/>
                <a:gd name="T69" fmla="*/ 292 h 1075"/>
                <a:gd name="T70" fmla="*/ 1873 w 2089"/>
                <a:gd name="T71" fmla="*/ 177 h 1075"/>
                <a:gd name="T72" fmla="*/ 1778 w 2089"/>
                <a:gd name="T73" fmla="*/ 83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89" h="1075">
                  <a:moveTo>
                    <a:pt x="1752" y="83"/>
                  </a:moveTo>
                  <a:lnTo>
                    <a:pt x="1722" y="103"/>
                  </a:lnTo>
                  <a:lnTo>
                    <a:pt x="1678" y="144"/>
                  </a:lnTo>
                  <a:lnTo>
                    <a:pt x="1654" y="123"/>
                  </a:lnTo>
                  <a:lnTo>
                    <a:pt x="1604" y="113"/>
                  </a:lnTo>
                  <a:lnTo>
                    <a:pt x="1563" y="136"/>
                  </a:lnTo>
                  <a:lnTo>
                    <a:pt x="1530" y="136"/>
                  </a:lnTo>
                  <a:lnTo>
                    <a:pt x="1504" y="106"/>
                  </a:lnTo>
                  <a:lnTo>
                    <a:pt x="1405" y="99"/>
                  </a:lnTo>
                  <a:lnTo>
                    <a:pt x="1378" y="28"/>
                  </a:lnTo>
                  <a:lnTo>
                    <a:pt x="1331" y="0"/>
                  </a:lnTo>
                  <a:lnTo>
                    <a:pt x="1291" y="14"/>
                  </a:lnTo>
                  <a:lnTo>
                    <a:pt x="1228" y="17"/>
                  </a:lnTo>
                  <a:lnTo>
                    <a:pt x="1217" y="55"/>
                  </a:lnTo>
                  <a:lnTo>
                    <a:pt x="1241" y="78"/>
                  </a:lnTo>
                  <a:lnTo>
                    <a:pt x="1244" y="109"/>
                  </a:lnTo>
                  <a:lnTo>
                    <a:pt x="1201" y="144"/>
                  </a:lnTo>
                  <a:lnTo>
                    <a:pt x="1137" y="170"/>
                  </a:lnTo>
                  <a:lnTo>
                    <a:pt x="1093" y="177"/>
                  </a:lnTo>
                  <a:lnTo>
                    <a:pt x="1083" y="252"/>
                  </a:lnTo>
                  <a:lnTo>
                    <a:pt x="1008" y="316"/>
                  </a:lnTo>
                  <a:lnTo>
                    <a:pt x="958" y="374"/>
                  </a:lnTo>
                  <a:lnTo>
                    <a:pt x="966" y="411"/>
                  </a:lnTo>
                  <a:lnTo>
                    <a:pt x="952" y="445"/>
                  </a:lnTo>
                  <a:lnTo>
                    <a:pt x="878" y="445"/>
                  </a:lnTo>
                  <a:lnTo>
                    <a:pt x="858" y="417"/>
                  </a:lnTo>
                  <a:lnTo>
                    <a:pt x="790" y="458"/>
                  </a:lnTo>
                  <a:lnTo>
                    <a:pt x="793" y="513"/>
                  </a:lnTo>
                  <a:lnTo>
                    <a:pt x="760" y="523"/>
                  </a:lnTo>
                  <a:lnTo>
                    <a:pt x="746" y="503"/>
                  </a:lnTo>
                  <a:lnTo>
                    <a:pt x="716" y="475"/>
                  </a:lnTo>
                  <a:lnTo>
                    <a:pt x="666" y="503"/>
                  </a:lnTo>
                  <a:lnTo>
                    <a:pt x="635" y="553"/>
                  </a:lnTo>
                  <a:lnTo>
                    <a:pt x="608" y="540"/>
                  </a:lnTo>
                  <a:lnTo>
                    <a:pt x="585" y="509"/>
                  </a:lnTo>
                  <a:lnTo>
                    <a:pt x="431" y="533"/>
                  </a:lnTo>
                  <a:lnTo>
                    <a:pt x="384" y="561"/>
                  </a:lnTo>
                  <a:lnTo>
                    <a:pt x="367" y="614"/>
                  </a:lnTo>
                  <a:lnTo>
                    <a:pt x="346" y="628"/>
                  </a:lnTo>
                  <a:lnTo>
                    <a:pt x="356" y="662"/>
                  </a:lnTo>
                  <a:lnTo>
                    <a:pt x="370" y="689"/>
                  </a:lnTo>
                  <a:lnTo>
                    <a:pt x="343" y="700"/>
                  </a:lnTo>
                  <a:lnTo>
                    <a:pt x="303" y="709"/>
                  </a:lnTo>
                  <a:lnTo>
                    <a:pt x="269" y="736"/>
                  </a:lnTo>
                  <a:lnTo>
                    <a:pt x="266" y="770"/>
                  </a:lnTo>
                  <a:lnTo>
                    <a:pt x="286" y="811"/>
                  </a:lnTo>
                  <a:lnTo>
                    <a:pt x="282" y="848"/>
                  </a:lnTo>
                  <a:lnTo>
                    <a:pt x="266" y="852"/>
                  </a:lnTo>
                  <a:lnTo>
                    <a:pt x="161" y="811"/>
                  </a:lnTo>
                  <a:lnTo>
                    <a:pt x="128" y="822"/>
                  </a:lnTo>
                  <a:lnTo>
                    <a:pt x="91" y="852"/>
                  </a:lnTo>
                  <a:lnTo>
                    <a:pt x="78" y="883"/>
                  </a:lnTo>
                  <a:lnTo>
                    <a:pt x="102" y="923"/>
                  </a:lnTo>
                  <a:lnTo>
                    <a:pt x="91" y="953"/>
                  </a:lnTo>
                  <a:lnTo>
                    <a:pt x="84" y="1008"/>
                  </a:lnTo>
                  <a:lnTo>
                    <a:pt x="50" y="1025"/>
                  </a:lnTo>
                  <a:lnTo>
                    <a:pt x="14" y="1055"/>
                  </a:lnTo>
                  <a:lnTo>
                    <a:pt x="0" y="1075"/>
                  </a:lnTo>
                  <a:lnTo>
                    <a:pt x="420" y="1055"/>
                  </a:lnTo>
                  <a:lnTo>
                    <a:pt x="420" y="991"/>
                  </a:lnTo>
                  <a:lnTo>
                    <a:pt x="484" y="991"/>
                  </a:lnTo>
                  <a:lnTo>
                    <a:pt x="1664" y="872"/>
                  </a:lnTo>
                  <a:lnTo>
                    <a:pt x="1866" y="756"/>
                  </a:lnTo>
                  <a:lnTo>
                    <a:pt x="1866" y="723"/>
                  </a:lnTo>
                  <a:lnTo>
                    <a:pt x="1967" y="608"/>
                  </a:lnTo>
                  <a:lnTo>
                    <a:pt x="2089" y="499"/>
                  </a:lnTo>
                  <a:lnTo>
                    <a:pt x="2034" y="462"/>
                  </a:lnTo>
                  <a:lnTo>
                    <a:pt x="1943" y="353"/>
                  </a:lnTo>
                  <a:lnTo>
                    <a:pt x="1933" y="319"/>
                  </a:lnTo>
                  <a:lnTo>
                    <a:pt x="1890" y="292"/>
                  </a:lnTo>
                  <a:lnTo>
                    <a:pt x="1880" y="266"/>
                  </a:lnTo>
                  <a:lnTo>
                    <a:pt x="1873" y="177"/>
                  </a:lnTo>
                  <a:lnTo>
                    <a:pt x="1786" y="126"/>
                  </a:lnTo>
                  <a:lnTo>
                    <a:pt x="1778" y="83"/>
                  </a:lnTo>
                  <a:lnTo>
                    <a:pt x="1752" y="83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149"/>
            <p:cNvSpPr>
              <a:spLocks/>
            </p:cNvSpPr>
            <p:nvPr/>
          </p:nvSpPr>
          <p:spPr bwMode="auto">
            <a:xfrm>
              <a:off x="5454757" y="3578298"/>
              <a:ext cx="1135025" cy="396268"/>
            </a:xfrm>
            <a:custGeom>
              <a:avLst/>
              <a:gdLst>
                <a:gd name="T0" fmla="*/ 598 w 2408"/>
                <a:gd name="T1" fmla="*/ 200 h 840"/>
                <a:gd name="T2" fmla="*/ 598 w 2408"/>
                <a:gd name="T3" fmla="*/ 264 h 840"/>
                <a:gd name="T4" fmla="*/ 168 w 2408"/>
                <a:gd name="T5" fmla="*/ 281 h 840"/>
                <a:gd name="T6" fmla="*/ 162 w 2408"/>
                <a:gd name="T7" fmla="*/ 376 h 840"/>
                <a:gd name="T8" fmla="*/ 87 w 2408"/>
                <a:gd name="T9" fmla="*/ 604 h 840"/>
                <a:gd name="T10" fmla="*/ 84 w 2408"/>
                <a:gd name="T11" fmla="*/ 644 h 840"/>
                <a:gd name="T12" fmla="*/ 17 w 2408"/>
                <a:gd name="T13" fmla="*/ 681 h 840"/>
                <a:gd name="T14" fmla="*/ 40 w 2408"/>
                <a:gd name="T15" fmla="*/ 742 h 840"/>
                <a:gd name="T16" fmla="*/ 27 w 2408"/>
                <a:gd name="T17" fmla="*/ 810 h 840"/>
                <a:gd name="T18" fmla="*/ 0 w 2408"/>
                <a:gd name="T19" fmla="*/ 840 h 840"/>
                <a:gd name="T20" fmla="*/ 747 w 2408"/>
                <a:gd name="T21" fmla="*/ 796 h 840"/>
                <a:gd name="T22" fmla="*/ 1721 w 2408"/>
                <a:gd name="T23" fmla="*/ 695 h 840"/>
                <a:gd name="T24" fmla="*/ 1729 w 2408"/>
                <a:gd name="T25" fmla="*/ 613 h 840"/>
                <a:gd name="T26" fmla="*/ 1755 w 2408"/>
                <a:gd name="T27" fmla="*/ 590 h 840"/>
                <a:gd name="T28" fmla="*/ 1802 w 2408"/>
                <a:gd name="T29" fmla="*/ 579 h 840"/>
                <a:gd name="T30" fmla="*/ 1812 w 2408"/>
                <a:gd name="T31" fmla="*/ 518 h 840"/>
                <a:gd name="T32" fmla="*/ 1883 w 2408"/>
                <a:gd name="T33" fmla="*/ 474 h 840"/>
                <a:gd name="T34" fmla="*/ 1944 w 2408"/>
                <a:gd name="T35" fmla="*/ 448 h 840"/>
                <a:gd name="T36" fmla="*/ 2014 w 2408"/>
                <a:gd name="T37" fmla="*/ 390 h 840"/>
                <a:gd name="T38" fmla="*/ 2085 w 2408"/>
                <a:gd name="T39" fmla="*/ 356 h 840"/>
                <a:gd name="T40" fmla="*/ 2094 w 2408"/>
                <a:gd name="T41" fmla="*/ 304 h 840"/>
                <a:gd name="T42" fmla="*/ 2159 w 2408"/>
                <a:gd name="T43" fmla="*/ 240 h 840"/>
                <a:gd name="T44" fmla="*/ 2168 w 2408"/>
                <a:gd name="T45" fmla="*/ 237 h 840"/>
                <a:gd name="T46" fmla="*/ 2168 w 2408"/>
                <a:gd name="T47" fmla="*/ 244 h 840"/>
                <a:gd name="T48" fmla="*/ 2171 w 2408"/>
                <a:gd name="T49" fmla="*/ 252 h 840"/>
                <a:gd name="T50" fmla="*/ 2175 w 2408"/>
                <a:gd name="T51" fmla="*/ 255 h 840"/>
                <a:gd name="T52" fmla="*/ 2182 w 2408"/>
                <a:gd name="T53" fmla="*/ 257 h 840"/>
                <a:gd name="T54" fmla="*/ 2196 w 2408"/>
                <a:gd name="T55" fmla="*/ 258 h 840"/>
                <a:gd name="T56" fmla="*/ 2215 w 2408"/>
                <a:gd name="T57" fmla="*/ 264 h 840"/>
                <a:gd name="T58" fmla="*/ 2249 w 2408"/>
                <a:gd name="T59" fmla="*/ 203 h 840"/>
                <a:gd name="T60" fmla="*/ 2283 w 2408"/>
                <a:gd name="T61" fmla="*/ 193 h 840"/>
                <a:gd name="T62" fmla="*/ 2323 w 2408"/>
                <a:gd name="T63" fmla="*/ 200 h 840"/>
                <a:gd name="T64" fmla="*/ 2350 w 2408"/>
                <a:gd name="T65" fmla="*/ 142 h 840"/>
                <a:gd name="T66" fmla="*/ 2397 w 2408"/>
                <a:gd name="T67" fmla="*/ 98 h 840"/>
                <a:gd name="T68" fmla="*/ 2403 w 2408"/>
                <a:gd name="T69" fmla="*/ 61 h 840"/>
                <a:gd name="T70" fmla="*/ 2408 w 2408"/>
                <a:gd name="T71" fmla="*/ 0 h 840"/>
                <a:gd name="T72" fmla="*/ 2370 w 2408"/>
                <a:gd name="T73" fmla="*/ 0 h 840"/>
                <a:gd name="T74" fmla="*/ 2330 w 2408"/>
                <a:gd name="T75" fmla="*/ 31 h 840"/>
                <a:gd name="T76" fmla="*/ 2202 w 2408"/>
                <a:gd name="T77" fmla="*/ 34 h 840"/>
                <a:gd name="T78" fmla="*/ 662 w 2408"/>
                <a:gd name="T79" fmla="*/ 200 h 840"/>
                <a:gd name="T80" fmla="*/ 598 w 2408"/>
                <a:gd name="T81" fmla="*/ 200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408" h="840">
                  <a:moveTo>
                    <a:pt x="598" y="200"/>
                  </a:moveTo>
                  <a:lnTo>
                    <a:pt x="598" y="264"/>
                  </a:lnTo>
                  <a:lnTo>
                    <a:pt x="168" y="281"/>
                  </a:lnTo>
                  <a:lnTo>
                    <a:pt x="162" y="376"/>
                  </a:lnTo>
                  <a:lnTo>
                    <a:pt x="87" y="604"/>
                  </a:lnTo>
                  <a:lnTo>
                    <a:pt x="84" y="644"/>
                  </a:lnTo>
                  <a:lnTo>
                    <a:pt x="17" y="681"/>
                  </a:lnTo>
                  <a:lnTo>
                    <a:pt x="40" y="742"/>
                  </a:lnTo>
                  <a:lnTo>
                    <a:pt x="27" y="810"/>
                  </a:lnTo>
                  <a:lnTo>
                    <a:pt x="0" y="840"/>
                  </a:lnTo>
                  <a:lnTo>
                    <a:pt x="747" y="796"/>
                  </a:lnTo>
                  <a:lnTo>
                    <a:pt x="1721" y="695"/>
                  </a:lnTo>
                  <a:lnTo>
                    <a:pt x="1729" y="613"/>
                  </a:lnTo>
                  <a:lnTo>
                    <a:pt x="1755" y="590"/>
                  </a:lnTo>
                  <a:lnTo>
                    <a:pt x="1802" y="579"/>
                  </a:lnTo>
                  <a:lnTo>
                    <a:pt x="1812" y="518"/>
                  </a:lnTo>
                  <a:lnTo>
                    <a:pt x="1883" y="474"/>
                  </a:lnTo>
                  <a:lnTo>
                    <a:pt x="1944" y="448"/>
                  </a:lnTo>
                  <a:lnTo>
                    <a:pt x="2014" y="390"/>
                  </a:lnTo>
                  <a:lnTo>
                    <a:pt x="2085" y="356"/>
                  </a:lnTo>
                  <a:lnTo>
                    <a:pt x="2094" y="304"/>
                  </a:lnTo>
                  <a:lnTo>
                    <a:pt x="2159" y="240"/>
                  </a:lnTo>
                  <a:lnTo>
                    <a:pt x="2168" y="237"/>
                  </a:lnTo>
                  <a:lnTo>
                    <a:pt x="2168" y="244"/>
                  </a:lnTo>
                  <a:lnTo>
                    <a:pt x="2171" y="252"/>
                  </a:lnTo>
                  <a:lnTo>
                    <a:pt x="2175" y="255"/>
                  </a:lnTo>
                  <a:lnTo>
                    <a:pt x="2182" y="257"/>
                  </a:lnTo>
                  <a:lnTo>
                    <a:pt x="2196" y="258"/>
                  </a:lnTo>
                  <a:lnTo>
                    <a:pt x="2215" y="264"/>
                  </a:lnTo>
                  <a:lnTo>
                    <a:pt x="2249" y="203"/>
                  </a:lnTo>
                  <a:lnTo>
                    <a:pt x="2283" y="193"/>
                  </a:lnTo>
                  <a:lnTo>
                    <a:pt x="2323" y="200"/>
                  </a:lnTo>
                  <a:lnTo>
                    <a:pt x="2350" y="142"/>
                  </a:lnTo>
                  <a:lnTo>
                    <a:pt x="2397" y="98"/>
                  </a:lnTo>
                  <a:lnTo>
                    <a:pt x="2403" y="61"/>
                  </a:lnTo>
                  <a:lnTo>
                    <a:pt x="2408" y="0"/>
                  </a:lnTo>
                  <a:lnTo>
                    <a:pt x="2370" y="0"/>
                  </a:lnTo>
                  <a:lnTo>
                    <a:pt x="2330" y="31"/>
                  </a:lnTo>
                  <a:lnTo>
                    <a:pt x="2202" y="34"/>
                  </a:lnTo>
                  <a:lnTo>
                    <a:pt x="662" y="200"/>
                  </a:lnTo>
                  <a:lnTo>
                    <a:pt x="598" y="200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51"/>
            <p:cNvSpPr>
              <a:spLocks/>
            </p:cNvSpPr>
            <p:nvPr/>
          </p:nvSpPr>
          <p:spPr bwMode="auto">
            <a:xfrm>
              <a:off x="3708347" y="3622170"/>
              <a:ext cx="1159084" cy="618462"/>
            </a:xfrm>
            <a:custGeom>
              <a:avLst/>
              <a:gdLst>
                <a:gd name="T0" fmla="*/ 2407 w 2458"/>
                <a:gd name="T1" fmla="*/ 251 h 1309"/>
                <a:gd name="T2" fmla="*/ 2395 w 2458"/>
                <a:gd name="T3" fmla="*/ 67 h 1309"/>
                <a:gd name="T4" fmla="*/ 1419 w 2458"/>
                <a:gd name="T5" fmla="*/ 71 h 1309"/>
                <a:gd name="T6" fmla="*/ 7 w 2458"/>
                <a:gd name="T7" fmla="*/ 0 h 1309"/>
                <a:gd name="T8" fmla="*/ 11 w 2458"/>
                <a:gd name="T9" fmla="*/ 3 h 1309"/>
                <a:gd name="T10" fmla="*/ 0 w 2458"/>
                <a:gd name="T11" fmla="*/ 193 h 1309"/>
                <a:gd name="T12" fmla="*/ 864 w 2458"/>
                <a:gd name="T13" fmla="*/ 231 h 1309"/>
                <a:gd name="T14" fmla="*/ 837 w 2458"/>
                <a:gd name="T15" fmla="*/ 915 h 1309"/>
                <a:gd name="T16" fmla="*/ 841 w 2458"/>
                <a:gd name="T17" fmla="*/ 939 h 1309"/>
                <a:gd name="T18" fmla="*/ 911 w 2458"/>
                <a:gd name="T19" fmla="*/ 1000 h 1309"/>
                <a:gd name="T20" fmla="*/ 945 w 2458"/>
                <a:gd name="T21" fmla="*/ 1020 h 1309"/>
                <a:gd name="T22" fmla="*/ 955 w 2458"/>
                <a:gd name="T23" fmla="*/ 1017 h 1309"/>
                <a:gd name="T24" fmla="*/ 969 w 2458"/>
                <a:gd name="T25" fmla="*/ 983 h 1309"/>
                <a:gd name="T26" fmla="*/ 988 w 2458"/>
                <a:gd name="T27" fmla="*/ 1014 h 1309"/>
                <a:gd name="T28" fmla="*/ 1022 w 2458"/>
                <a:gd name="T29" fmla="*/ 1014 h 1309"/>
                <a:gd name="T30" fmla="*/ 1022 w 2458"/>
                <a:gd name="T31" fmla="*/ 990 h 1309"/>
                <a:gd name="T32" fmla="*/ 1070 w 2458"/>
                <a:gd name="T33" fmla="*/ 1014 h 1309"/>
                <a:gd name="T34" fmla="*/ 1060 w 2458"/>
                <a:gd name="T35" fmla="*/ 1074 h 1309"/>
                <a:gd name="T36" fmla="*/ 1126 w 2458"/>
                <a:gd name="T37" fmla="*/ 1081 h 1309"/>
                <a:gd name="T38" fmla="*/ 1170 w 2458"/>
                <a:gd name="T39" fmla="*/ 1098 h 1309"/>
                <a:gd name="T40" fmla="*/ 1234 w 2458"/>
                <a:gd name="T41" fmla="*/ 1112 h 1309"/>
                <a:gd name="T42" fmla="*/ 1278 w 2458"/>
                <a:gd name="T43" fmla="*/ 1139 h 1309"/>
                <a:gd name="T44" fmla="*/ 1314 w 2458"/>
                <a:gd name="T45" fmla="*/ 1106 h 1309"/>
                <a:gd name="T46" fmla="*/ 1372 w 2458"/>
                <a:gd name="T47" fmla="*/ 1118 h 1309"/>
                <a:gd name="T48" fmla="*/ 1413 w 2458"/>
                <a:gd name="T49" fmla="*/ 1173 h 1309"/>
                <a:gd name="T50" fmla="*/ 1426 w 2458"/>
                <a:gd name="T51" fmla="*/ 1173 h 1309"/>
                <a:gd name="T52" fmla="*/ 1426 w 2458"/>
                <a:gd name="T53" fmla="*/ 1210 h 1309"/>
                <a:gd name="T54" fmla="*/ 1463 w 2458"/>
                <a:gd name="T55" fmla="*/ 1223 h 1309"/>
                <a:gd name="T56" fmla="*/ 1504 w 2458"/>
                <a:gd name="T57" fmla="*/ 1187 h 1309"/>
                <a:gd name="T58" fmla="*/ 1530 w 2458"/>
                <a:gd name="T59" fmla="*/ 1196 h 1309"/>
                <a:gd name="T60" fmla="*/ 1574 w 2458"/>
                <a:gd name="T61" fmla="*/ 1196 h 1309"/>
                <a:gd name="T62" fmla="*/ 1587 w 2458"/>
                <a:gd name="T63" fmla="*/ 1237 h 1309"/>
                <a:gd name="T64" fmla="*/ 1664 w 2458"/>
                <a:gd name="T65" fmla="*/ 1268 h 1309"/>
                <a:gd name="T66" fmla="*/ 1688 w 2458"/>
                <a:gd name="T67" fmla="*/ 1254 h 1309"/>
                <a:gd name="T68" fmla="*/ 1719 w 2458"/>
                <a:gd name="T69" fmla="*/ 1190 h 1309"/>
                <a:gd name="T70" fmla="*/ 1739 w 2458"/>
                <a:gd name="T71" fmla="*/ 1190 h 1309"/>
                <a:gd name="T72" fmla="*/ 1755 w 2458"/>
                <a:gd name="T73" fmla="*/ 1223 h 1309"/>
                <a:gd name="T74" fmla="*/ 1822 w 2458"/>
                <a:gd name="T75" fmla="*/ 1234 h 1309"/>
                <a:gd name="T76" fmla="*/ 1930 w 2458"/>
                <a:gd name="T77" fmla="*/ 1271 h 1309"/>
                <a:gd name="T78" fmla="*/ 1960 w 2458"/>
                <a:gd name="T79" fmla="*/ 1254 h 1309"/>
                <a:gd name="T80" fmla="*/ 1974 w 2458"/>
                <a:gd name="T81" fmla="*/ 1217 h 1309"/>
                <a:gd name="T82" fmla="*/ 2045 w 2458"/>
                <a:gd name="T83" fmla="*/ 1217 h 1309"/>
                <a:gd name="T84" fmla="*/ 2078 w 2458"/>
                <a:gd name="T85" fmla="*/ 1231 h 1309"/>
                <a:gd name="T86" fmla="*/ 2122 w 2458"/>
                <a:gd name="T87" fmla="*/ 1196 h 1309"/>
                <a:gd name="T88" fmla="*/ 2142 w 2458"/>
                <a:gd name="T89" fmla="*/ 1196 h 1309"/>
                <a:gd name="T90" fmla="*/ 2152 w 2458"/>
                <a:gd name="T91" fmla="*/ 1223 h 1309"/>
                <a:gd name="T92" fmla="*/ 2219 w 2458"/>
                <a:gd name="T93" fmla="*/ 1223 h 1309"/>
                <a:gd name="T94" fmla="*/ 2246 w 2458"/>
                <a:gd name="T95" fmla="*/ 1190 h 1309"/>
                <a:gd name="T96" fmla="*/ 2277 w 2458"/>
                <a:gd name="T97" fmla="*/ 1196 h 1309"/>
                <a:gd name="T98" fmla="*/ 2310 w 2458"/>
                <a:gd name="T99" fmla="*/ 1237 h 1309"/>
                <a:gd name="T100" fmla="*/ 2360 w 2458"/>
                <a:gd name="T101" fmla="*/ 1268 h 1309"/>
                <a:gd name="T102" fmla="*/ 2415 w 2458"/>
                <a:gd name="T103" fmla="*/ 1281 h 1309"/>
                <a:gd name="T104" fmla="*/ 2458 w 2458"/>
                <a:gd name="T105" fmla="*/ 1309 h 1309"/>
                <a:gd name="T106" fmla="*/ 2454 w 2458"/>
                <a:gd name="T107" fmla="*/ 681 h 1309"/>
                <a:gd name="T108" fmla="*/ 2431 w 2458"/>
                <a:gd name="T109" fmla="*/ 501 h 1309"/>
                <a:gd name="T110" fmla="*/ 2431 w 2458"/>
                <a:gd name="T111" fmla="*/ 365 h 1309"/>
                <a:gd name="T112" fmla="*/ 2407 w 2458"/>
                <a:gd name="T113" fmla="*/ 251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458" h="1309">
                  <a:moveTo>
                    <a:pt x="2407" y="251"/>
                  </a:moveTo>
                  <a:lnTo>
                    <a:pt x="2395" y="67"/>
                  </a:lnTo>
                  <a:lnTo>
                    <a:pt x="1419" y="71"/>
                  </a:lnTo>
                  <a:lnTo>
                    <a:pt x="7" y="0"/>
                  </a:lnTo>
                  <a:lnTo>
                    <a:pt x="11" y="3"/>
                  </a:lnTo>
                  <a:lnTo>
                    <a:pt x="0" y="193"/>
                  </a:lnTo>
                  <a:lnTo>
                    <a:pt x="864" y="231"/>
                  </a:lnTo>
                  <a:lnTo>
                    <a:pt x="837" y="915"/>
                  </a:lnTo>
                  <a:lnTo>
                    <a:pt x="841" y="939"/>
                  </a:lnTo>
                  <a:lnTo>
                    <a:pt x="911" y="1000"/>
                  </a:lnTo>
                  <a:lnTo>
                    <a:pt x="945" y="1020"/>
                  </a:lnTo>
                  <a:lnTo>
                    <a:pt x="955" y="1017"/>
                  </a:lnTo>
                  <a:lnTo>
                    <a:pt x="969" y="983"/>
                  </a:lnTo>
                  <a:lnTo>
                    <a:pt x="988" y="1014"/>
                  </a:lnTo>
                  <a:lnTo>
                    <a:pt x="1022" y="1014"/>
                  </a:lnTo>
                  <a:lnTo>
                    <a:pt x="1022" y="990"/>
                  </a:lnTo>
                  <a:lnTo>
                    <a:pt x="1070" y="1014"/>
                  </a:lnTo>
                  <a:lnTo>
                    <a:pt x="1060" y="1074"/>
                  </a:lnTo>
                  <a:lnTo>
                    <a:pt x="1126" y="1081"/>
                  </a:lnTo>
                  <a:lnTo>
                    <a:pt x="1170" y="1098"/>
                  </a:lnTo>
                  <a:lnTo>
                    <a:pt x="1234" y="1112"/>
                  </a:lnTo>
                  <a:lnTo>
                    <a:pt x="1278" y="1139"/>
                  </a:lnTo>
                  <a:lnTo>
                    <a:pt x="1314" y="1106"/>
                  </a:lnTo>
                  <a:lnTo>
                    <a:pt x="1372" y="1118"/>
                  </a:lnTo>
                  <a:lnTo>
                    <a:pt x="1413" y="1173"/>
                  </a:lnTo>
                  <a:lnTo>
                    <a:pt x="1426" y="1173"/>
                  </a:lnTo>
                  <a:lnTo>
                    <a:pt x="1426" y="1210"/>
                  </a:lnTo>
                  <a:lnTo>
                    <a:pt x="1463" y="1223"/>
                  </a:lnTo>
                  <a:lnTo>
                    <a:pt x="1504" y="1187"/>
                  </a:lnTo>
                  <a:lnTo>
                    <a:pt x="1530" y="1196"/>
                  </a:lnTo>
                  <a:lnTo>
                    <a:pt x="1574" y="1196"/>
                  </a:lnTo>
                  <a:lnTo>
                    <a:pt x="1587" y="1237"/>
                  </a:lnTo>
                  <a:lnTo>
                    <a:pt x="1664" y="1268"/>
                  </a:lnTo>
                  <a:lnTo>
                    <a:pt x="1688" y="1254"/>
                  </a:lnTo>
                  <a:lnTo>
                    <a:pt x="1719" y="1190"/>
                  </a:lnTo>
                  <a:lnTo>
                    <a:pt x="1739" y="1190"/>
                  </a:lnTo>
                  <a:lnTo>
                    <a:pt x="1755" y="1223"/>
                  </a:lnTo>
                  <a:lnTo>
                    <a:pt x="1822" y="1234"/>
                  </a:lnTo>
                  <a:lnTo>
                    <a:pt x="1930" y="1271"/>
                  </a:lnTo>
                  <a:lnTo>
                    <a:pt x="1960" y="1254"/>
                  </a:lnTo>
                  <a:lnTo>
                    <a:pt x="1974" y="1217"/>
                  </a:lnTo>
                  <a:lnTo>
                    <a:pt x="2045" y="1217"/>
                  </a:lnTo>
                  <a:lnTo>
                    <a:pt x="2078" y="1231"/>
                  </a:lnTo>
                  <a:lnTo>
                    <a:pt x="2122" y="1196"/>
                  </a:lnTo>
                  <a:lnTo>
                    <a:pt x="2142" y="1196"/>
                  </a:lnTo>
                  <a:lnTo>
                    <a:pt x="2152" y="1223"/>
                  </a:lnTo>
                  <a:lnTo>
                    <a:pt x="2219" y="1223"/>
                  </a:lnTo>
                  <a:lnTo>
                    <a:pt x="2246" y="1190"/>
                  </a:lnTo>
                  <a:lnTo>
                    <a:pt x="2277" y="1196"/>
                  </a:lnTo>
                  <a:lnTo>
                    <a:pt x="2310" y="1237"/>
                  </a:lnTo>
                  <a:lnTo>
                    <a:pt x="2360" y="1268"/>
                  </a:lnTo>
                  <a:lnTo>
                    <a:pt x="2415" y="1281"/>
                  </a:lnTo>
                  <a:lnTo>
                    <a:pt x="2458" y="1309"/>
                  </a:lnTo>
                  <a:lnTo>
                    <a:pt x="2454" y="681"/>
                  </a:lnTo>
                  <a:lnTo>
                    <a:pt x="2431" y="501"/>
                  </a:lnTo>
                  <a:lnTo>
                    <a:pt x="2431" y="365"/>
                  </a:lnTo>
                  <a:lnTo>
                    <a:pt x="2407" y="251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53"/>
            <p:cNvSpPr>
              <a:spLocks/>
            </p:cNvSpPr>
            <p:nvPr/>
          </p:nvSpPr>
          <p:spPr bwMode="auto">
            <a:xfrm>
              <a:off x="3130928" y="3714162"/>
              <a:ext cx="1880857" cy="1848307"/>
            </a:xfrm>
            <a:custGeom>
              <a:avLst/>
              <a:gdLst>
                <a:gd name="T0" fmla="*/ 3812 w 3987"/>
                <a:gd name="T1" fmla="*/ 1139 h 3920"/>
                <a:gd name="T2" fmla="*/ 3681 w 3987"/>
                <a:gd name="T3" fmla="*/ 1112 h 3920"/>
                <a:gd name="T4" fmla="*/ 3530 w 3987"/>
                <a:gd name="T5" fmla="*/ 1044 h 3920"/>
                <a:gd name="T6" fmla="*/ 3442 w 3987"/>
                <a:gd name="T7" fmla="*/ 1030 h 3920"/>
                <a:gd name="T8" fmla="*/ 3345 w 3987"/>
                <a:gd name="T9" fmla="*/ 1003 h 3920"/>
                <a:gd name="T10" fmla="*/ 3197 w 3987"/>
                <a:gd name="T11" fmla="*/ 1024 h 3920"/>
                <a:gd name="T12" fmla="*/ 3045 w 3987"/>
                <a:gd name="T13" fmla="*/ 1041 h 3920"/>
                <a:gd name="T14" fmla="*/ 2942 w 3987"/>
                <a:gd name="T15" fmla="*/ 997 h 3920"/>
                <a:gd name="T16" fmla="*/ 2810 w 3987"/>
                <a:gd name="T17" fmla="*/ 1044 h 3920"/>
                <a:gd name="T18" fmla="*/ 2727 w 3987"/>
                <a:gd name="T19" fmla="*/ 994 h 3920"/>
                <a:gd name="T20" fmla="*/ 2649 w 3987"/>
                <a:gd name="T21" fmla="*/ 980 h 3920"/>
                <a:gd name="T22" fmla="*/ 2537 w 3987"/>
                <a:gd name="T23" fmla="*/ 913 h 3920"/>
                <a:gd name="T24" fmla="*/ 2393 w 3987"/>
                <a:gd name="T25" fmla="*/ 905 h 3920"/>
                <a:gd name="T26" fmla="*/ 2293 w 3987"/>
                <a:gd name="T27" fmla="*/ 821 h 3920"/>
                <a:gd name="T28" fmla="*/ 2211 w 3987"/>
                <a:gd name="T29" fmla="*/ 821 h 3920"/>
                <a:gd name="T30" fmla="*/ 2168 w 3987"/>
                <a:gd name="T31" fmla="*/ 827 h 3920"/>
                <a:gd name="T32" fmla="*/ 2060 w 3987"/>
                <a:gd name="T33" fmla="*/ 722 h 3920"/>
                <a:gd name="T34" fmla="*/ 1079 w 3987"/>
                <a:gd name="T35" fmla="*/ 1611 h 3920"/>
                <a:gd name="T36" fmla="*/ 40 w 3987"/>
                <a:gd name="T37" fmla="*/ 1614 h 3920"/>
                <a:gd name="T38" fmla="*/ 185 w 3987"/>
                <a:gd name="T39" fmla="*/ 1773 h 3920"/>
                <a:gd name="T40" fmla="*/ 423 w 3987"/>
                <a:gd name="T41" fmla="*/ 2017 h 3920"/>
                <a:gd name="T42" fmla="*/ 477 w 3987"/>
                <a:gd name="T43" fmla="*/ 2112 h 3920"/>
                <a:gd name="T44" fmla="*/ 568 w 3987"/>
                <a:gd name="T45" fmla="*/ 2428 h 3920"/>
                <a:gd name="T46" fmla="*/ 803 w 3987"/>
                <a:gd name="T47" fmla="*/ 2620 h 3920"/>
                <a:gd name="T48" fmla="*/ 897 w 3987"/>
                <a:gd name="T49" fmla="*/ 2678 h 3920"/>
                <a:gd name="T50" fmla="*/ 1008 w 3987"/>
                <a:gd name="T51" fmla="*/ 2675 h 3920"/>
                <a:gd name="T52" fmla="*/ 1132 w 3987"/>
                <a:gd name="T53" fmla="*/ 2461 h 3920"/>
                <a:gd name="T54" fmla="*/ 1549 w 3987"/>
                <a:gd name="T55" fmla="*/ 2472 h 3920"/>
                <a:gd name="T56" fmla="*/ 1634 w 3987"/>
                <a:gd name="T57" fmla="*/ 2576 h 3920"/>
                <a:gd name="T58" fmla="*/ 1764 w 3987"/>
                <a:gd name="T59" fmla="*/ 2719 h 3920"/>
                <a:gd name="T60" fmla="*/ 1858 w 3987"/>
                <a:gd name="T61" fmla="*/ 3025 h 3920"/>
                <a:gd name="T62" fmla="*/ 2043 w 3987"/>
                <a:gd name="T63" fmla="*/ 3245 h 3920"/>
                <a:gd name="T64" fmla="*/ 2101 w 3987"/>
                <a:gd name="T65" fmla="*/ 3376 h 3920"/>
                <a:gd name="T66" fmla="*/ 2128 w 3987"/>
                <a:gd name="T67" fmla="*/ 3459 h 3920"/>
                <a:gd name="T68" fmla="*/ 2178 w 3987"/>
                <a:gd name="T69" fmla="*/ 3536 h 3920"/>
                <a:gd name="T70" fmla="*/ 2360 w 3987"/>
                <a:gd name="T71" fmla="*/ 3764 h 3920"/>
                <a:gd name="T72" fmla="*/ 2565 w 3987"/>
                <a:gd name="T73" fmla="*/ 3845 h 3920"/>
                <a:gd name="T74" fmla="*/ 2770 w 3987"/>
                <a:gd name="T75" fmla="*/ 3920 h 3920"/>
                <a:gd name="T76" fmla="*/ 2807 w 3987"/>
                <a:gd name="T77" fmla="*/ 3818 h 3920"/>
                <a:gd name="T78" fmla="*/ 2760 w 3987"/>
                <a:gd name="T79" fmla="*/ 3489 h 3920"/>
                <a:gd name="T80" fmla="*/ 2804 w 3987"/>
                <a:gd name="T81" fmla="*/ 3197 h 3920"/>
                <a:gd name="T82" fmla="*/ 2989 w 3987"/>
                <a:gd name="T83" fmla="*/ 3089 h 3920"/>
                <a:gd name="T84" fmla="*/ 3218 w 3987"/>
                <a:gd name="T85" fmla="*/ 2950 h 3920"/>
                <a:gd name="T86" fmla="*/ 3533 w 3987"/>
                <a:gd name="T87" fmla="*/ 2736 h 3920"/>
                <a:gd name="T88" fmla="*/ 3809 w 3987"/>
                <a:gd name="T89" fmla="*/ 2559 h 3920"/>
                <a:gd name="T90" fmla="*/ 3933 w 3987"/>
                <a:gd name="T91" fmla="*/ 2420 h 3920"/>
                <a:gd name="T92" fmla="*/ 3930 w 3987"/>
                <a:gd name="T93" fmla="*/ 2225 h 3920"/>
                <a:gd name="T94" fmla="*/ 3977 w 3987"/>
                <a:gd name="T95" fmla="*/ 1990 h 3920"/>
                <a:gd name="T96" fmla="*/ 3886 w 3987"/>
                <a:gd name="T97" fmla="*/ 1766 h 3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987" h="3920">
                  <a:moveTo>
                    <a:pt x="3845" y="1699"/>
                  </a:moveTo>
                  <a:lnTo>
                    <a:pt x="3836" y="1634"/>
                  </a:lnTo>
                  <a:lnTo>
                    <a:pt x="3812" y="1139"/>
                  </a:lnTo>
                  <a:lnTo>
                    <a:pt x="3765" y="1119"/>
                  </a:lnTo>
                  <a:lnTo>
                    <a:pt x="3718" y="1142"/>
                  </a:lnTo>
                  <a:lnTo>
                    <a:pt x="3681" y="1112"/>
                  </a:lnTo>
                  <a:lnTo>
                    <a:pt x="3638" y="1088"/>
                  </a:lnTo>
                  <a:lnTo>
                    <a:pt x="3583" y="1075"/>
                  </a:lnTo>
                  <a:lnTo>
                    <a:pt x="3530" y="1044"/>
                  </a:lnTo>
                  <a:lnTo>
                    <a:pt x="3500" y="1003"/>
                  </a:lnTo>
                  <a:lnTo>
                    <a:pt x="3469" y="997"/>
                  </a:lnTo>
                  <a:lnTo>
                    <a:pt x="3442" y="1030"/>
                  </a:lnTo>
                  <a:lnTo>
                    <a:pt x="3375" y="1030"/>
                  </a:lnTo>
                  <a:lnTo>
                    <a:pt x="3365" y="1003"/>
                  </a:lnTo>
                  <a:lnTo>
                    <a:pt x="3345" y="1003"/>
                  </a:lnTo>
                  <a:lnTo>
                    <a:pt x="3301" y="1038"/>
                  </a:lnTo>
                  <a:lnTo>
                    <a:pt x="3268" y="1024"/>
                  </a:lnTo>
                  <a:lnTo>
                    <a:pt x="3197" y="1024"/>
                  </a:lnTo>
                  <a:lnTo>
                    <a:pt x="3183" y="1061"/>
                  </a:lnTo>
                  <a:lnTo>
                    <a:pt x="3153" y="1078"/>
                  </a:lnTo>
                  <a:lnTo>
                    <a:pt x="3045" y="1041"/>
                  </a:lnTo>
                  <a:lnTo>
                    <a:pt x="2978" y="1030"/>
                  </a:lnTo>
                  <a:lnTo>
                    <a:pt x="2962" y="997"/>
                  </a:lnTo>
                  <a:lnTo>
                    <a:pt x="2942" y="997"/>
                  </a:lnTo>
                  <a:lnTo>
                    <a:pt x="2911" y="1061"/>
                  </a:lnTo>
                  <a:lnTo>
                    <a:pt x="2887" y="1075"/>
                  </a:lnTo>
                  <a:lnTo>
                    <a:pt x="2810" y="1044"/>
                  </a:lnTo>
                  <a:lnTo>
                    <a:pt x="2797" y="1003"/>
                  </a:lnTo>
                  <a:lnTo>
                    <a:pt x="2753" y="1003"/>
                  </a:lnTo>
                  <a:lnTo>
                    <a:pt x="2727" y="994"/>
                  </a:lnTo>
                  <a:lnTo>
                    <a:pt x="2686" y="1030"/>
                  </a:lnTo>
                  <a:lnTo>
                    <a:pt x="2649" y="1017"/>
                  </a:lnTo>
                  <a:lnTo>
                    <a:pt x="2649" y="980"/>
                  </a:lnTo>
                  <a:lnTo>
                    <a:pt x="2636" y="980"/>
                  </a:lnTo>
                  <a:lnTo>
                    <a:pt x="2595" y="925"/>
                  </a:lnTo>
                  <a:lnTo>
                    <a:pt x="2537" y="913"/>
                  </a:lnTo>
                  <a:lnTo>
                    <a:pt x="2501" y="946"/>
                  </a:lnTo>
                  <a:lnTo>
                    <a:pt x="2457" y="919"/>
                  </a:lnTo>
                  <a:lnTo>
                    <a:pt x="2393" y="905"/>
                  </a:lnTo>
                  <a:lnTo>
                    <a:pt x="2349" y="888"/>
                  </a:lnTo>
                  <a:lnTo>
                    <a:pt x="2283" y="881"/>
                  </a:lnTo>
                  <a:lnTo>
                    <a:pt x="2293" y="821"/>
                  </a:lnTo>
                  <a:lnTo>
                    <a:pt x="2245" y="797"/>
                  </a:lnTo>
                  <a:lnTo>
                    <a:pt x="2245" y="821"/>
                  </a:lnTo>
                  <a:lnTo>
                    <a:pt x="2211" y="821"/>
                  </a:lnTo>
                  <a:lnTo>
                    <a:pt x="2188" y="790"/>
                  </a:lnTo>
                  <a:lnTo>
                    <a:pt x="2178" y="824"/>
                  </a:lnTo>
                  <a:lnTo>
                    <a:pt x="2168" y="827"/>
                  </a:lnTo>
                  <a:lnTo>
                    <a:pt x="2134" y="807"/>
                  </a:lnTo>
                  <a:lnTo>
                    <a:pt x="2064" y="746"/>
                  </a:lnTo>
                  <a:lnTo>
                    <a:pt x="2060" y="722"/>
                  </a:lnTo>
                  <a:lnTo>
                    <a:pt x="2087" y="38"/>
                  </a:lnTo>
                  <a:lnTo>
                    <a:pt x="1206" y="0"/>
                  </a:lnTo>
                  <a:lnTo>
                    <a:pt x="1079" y="1611"/>
                  </a:lnTo>
                  <a:lnTo>
                    <a:pt x="0" y="1530"/>
                  </a:lnTo>
                  <a:lnTo>
                    <a:pt x="9" y="1607"/>
                  </a:lnTo>
                  <a:lnTo>
                    <a:pt x="40" y="1614"/>
                  </a:lnTo>
                  <a:lnTo>
                    <a:pt x="83" y="1661"/>
                  </a:lnTo>
                  <a:lnTo>
                    <a:pt x="107" y="1733"/>
                  </a:lnTo>
                  <a:lnTo>
                    <a:pt x="185" y="1773"/>
                  </a:lnTo>
                  <a:lnTo>
                    <a:pt x="205" y="1824"/>
                  </a:lnTo>
                  <a:lnTo>
                    <a:pt x="342" y="1980"/>
                  </a:lnTo>
                  <a:lnTo>
                    <a:pt x="423" y="2017"/>
                  </a:lnTo>
                  <a:lnTo>
                    <a:pt x="444" y="2051"/>
                  </a:lnTo>
                  <a:lnTo>
                    <a:pt x="470" y="2064"/>
                  </a:lnTo>
                  <a:lnTo>
                    <a:pt x="477" y="2112"/>
                  </a:lnTo>
                  <a:lnTo>
                    <a:pt x="531" y="2217"/>
                  </a:lnTo>
                  <a:lnTo>
                    <a:pt x="531" y="2350"/>
                  </a:lnTo>
                  <a:lnTo>
                    <a:pt x="568" y="2428"/>
                  </a:lnTo>
                  <a:lnTo>
                    <a:pt x="688" y="2556"/>
                  </a:lnTo>
                  <a:lnTo>
                    <a:pt x="776" y="2590"/>
                  </a:lnTo>
                  <a:lnTo>
                    <a:pt x="803" y="2620"/>
                  </a:lnTo>
                  <a:lnTo>
                    <a:pt x="803" y="2631"/>
                  </a:lnTo>
                  <a:lnTo>
                    <a:pt x="867" y="2672"/>
                  </a:lnTo>
                  <a:lnTo>
                    <a:pt x="897" y="2678"/>
                  </a:lnTo>
                  <a:lnTo>
                    <a:pt x="928" y="2698"/>
                  </a:lnTo>
                  <a:lnTo>
                    <a:pt x="971" y="2712"/>
                  </a:lnTo>
                  <a:lnTo>
                    <a:pt x="1008" y="2675"/>
                  </a:lnTo>
                  <a:lnTo>
                    <a:pt x="1082" y="2573"/>
                  </a:lnTo>
                  <a:lnTo>
                    <a:pt x="1096" y="2512"/>
                  </a:lnTo>
                  <a:lnTo>
                    <a:pt x="1132" y="2461"/>
                  </a:lnTo>
                  <a:lnTo>
                    <a:pt x="1264" y="2408"/>
                  </a:lnTo>
                  <a:lnTo>
                    <a:pt x="1317" y="2441"/>
                  </a:lnTo>
                  <a:lnTo>
                    <a:pt x="1549" y="2472"/>
                  </a:lnTo>
                  <a:lnTo>
                    <a:pt x="1590" y="2509"/>
                  </a:lnTo>
                  <a:lnTo>
                    <a:pt x="1590" y="2526"/>
                  </a:lnTo>
                  <a:lnTo>
                    <a:pt x="1634" y="2576"/>
                  </a:lnTo>
                  <a:lnTo>
                    <a:pt x="1731" y="2665"/>
                  </a:lnTo>
                  <a:lnTo>
                    <a:pt x="1731" y="2689"/>
                  </a:lnTo>
                  <a:lnTo>
                    <a:pt x="1764" y="2719"/>
                  </a:lnTo>
                  <a:lnTo>
                    <a:pt x="1775" y="2787"/>
                  </a:lnTo>
                  <a:lnTo>
                    <a:pt x="1863" y="2990"/>
                  </a:lnTo>
                  <a:lnTo>
                    <a:pt x="1858" y="3025"/>
                  </a:lnTo>
                  <a:lnTo>
                    <a:pt x="1929" y="3065"/>
                  </a:lnTo>
                  <a:lnTo>
                    <a:pt x="1987" y="3173"/>
                  </a:lnTo>
                  <a:lnTo>
                    <a:pt x="2043" y="3245"/>
                  </a:lnTo>
                  <a:lnTo>
                    <a:pt x="2094" y="3265"/>
                  </a:lnTo>
                  <a:lnTo>
                    <a:pt x="2121" y="3306"/>
                  </a:lnTo>
                  <a:lnTo>
                    <a:pt x="2101" y="3376"/>
                  </a:lnTo>
                  <a:lnTo>
                    <a:pt x="2111" y="3394"/>
                  </a:lnTo>
                  <a:lnTo>
                    <a:pt x="2131" y="3401"/>
                  </a:lnTo>
                  <a:lnTo>
                    <a:pt x="2128" y="3459"/>
                  </a:lnTo>
                  <a:lnTo>
                    <a:pt x="2117" y="3468"/>
                  </a:lnTo>
                  <a:lnTo>
                    <a:pt x="2128" y="3506"/>
                  </a:lnTo>
                  <a:lnTo>
                    <a:pt x="2178" y="3536"/>
                  </a:lnTo>
                  <a:lnTo>
                    <a:pt x="2202" y="3645"/>
                  </a:lnTo>
                  <a:lnTo>
                    <a:pt x="2236" y="3709"/>
                  </a:lnTo>
                  <a:lnTo>
                    <a:pt x="2360" y="3764"/>
                  </a:lnTo>
                  <a:lnTo>
                    <a:pt x="2443" y="3784"/>
                  </a:lnTo>
                  <a:lnTo>
                    <a:pt x="2514" y="3834"/>
                  </a:lnTo>
                  <a:lnTo>
                    <a:pt x="2565" y="3845"/>
                  </a:lnTo>
                  <a:lnTo>
                    <a:pt x="2589" y="3834"/>
                  </a:lnTo>
                  <a:lnTo>
                    <a:pt x="2675" y="3855"/>
                  </a:lnTo>
                  <a:lnTo>
                    <a:pt x="2770" y="3920"/>
                  </a:lnTo>
                  <a:lnTo>
                    <a:pt x="2821" y="3885"/>
                  </a:lnTo>
                  <a:lnTo>
                    <a:pt x="2834" y="3862"/>
                  </a:lnTo>
                  <a:lnTo>
                    <a:pt x="2807" y="3818"/>
                  </a:lnTo>
                  <a:lnTo>
                    <a:pt x="2790" y="3716"/>
                  </a:lnTo>
                  <a:lnTo>
                    <a:pt x="2746" y="3564"/>
                  </a:lnTo>
                  <a:lnTo>
                    <a:pt x="2760" y="3489"/>
                  </a:lnTo>
                  <a:lnTo>
                    <a:pt x="2827" y="3259"/>
                  </a:lnTo>
                  <a:lnTo>
                    <a:pt x="2787" y="3228"/>
                  </a:lnTo>
                  <a:lnTo>
                    <a:pt x="2804" y="3197"/>
                  </a:lnTo>
                  <a:lnTo>
                    <a:pt x="2871" y="3190"/>
                  </a:lnTo>
                  <a:lnTo>
                    <a:pt x="2934" y="3098"/>
                  </a:lnTo>
                  <a:lnTo>
                    <a:pt x="2989" y="3089"/>
                  </a:lnTo>
                  <a:lnTo>
                    <a:pt x="3083" y="3031"/>
                  </a:lnTo>
                  <a:lnTo>
                    <a:pt x="3113" y="3007"/>
                  </a:lnTo>
                  <a:lnTo>
                    <a:pt x="3218" y="2950"/>
                  </a:lnTo>
                  <a:lnTo>
                    <a:pt x="3307" y="2912"/>
                  </a:lnTo>
                  <a:lnTo>
                    <a:pt x="3442" y="2825"/>
                  </a:lnTo>
                  <a:lnTo>
                    <a:pt x="3533" y="2736"/>
                  </a:lnTo>
                  <a:lnTo>
                    <a:pt x="3630" y="2665"/>
                  </a:lnTo>
                  <a:lnTo>
                    <a:pt x="3648" y="2634"/>
                  </a:lnTo>
                  <a:lnTo>
                    <a:pt x="3809" y="2559"/>
                  </a:lnTo>
                  <a:lnTo>
                    <a:pt x="3916" y="2533"/>
                  </a:lnTo>
                  <a:lnTo>
                    <a:pt x="3910" y="2472"/>
                  </a:lnTo>
                  <a:lnTo>
                    <a:pt x="3933" y="2420"/>
                  </a:lnTo>
                  <a:lnTo>
                    <a:pt x="3944" y="2298"/>
                  </a:lnTo>
                  <a:lnTo>
                    <a:pt x="3953" y="2258"/>
                  </a:lnTo>
                  <a:lnTo>
                    <a:pt x="3930" y="2225"/>
                  </a:lnTo>
                  <a:lnTo>
                    <a:pt x="3977" y="2142"/>
                  </a:lnTo>
                  <a:lnTo>
                    <a:pt x="3987" y="2003"/>
                  </a:lnTo>
                  <a:lnTo>
                    <a:pt x="3977" y="1990"/>
                  </a:lnTo>
                  <a:lnTo>
                    <a:pt x="3974" y="1939"/>
                  </a:lnTo>
                  <a:lnTo>
                    <a:pt x="3903" y="1848"/>
                  </a:lnTo>
                  <a:lnTo>
                    <a:pt x="3886" y="1766"/>
                  </a:lnTo>
                  <a:lnTo>
                    <a:pt x="3845" y="1699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154"/>
            <p:cNvSpPr>
              <a:spLocks/>
            </p:cNvSpPr>
            <p:nvPr/>
          </p:nvSpPr>
          <p:spPr bwMode="auto">
            <a:xfrm>
              <a:off x="4444273" y="5174692"/>
              <a:ext cx="93406" cy="353811"/>
            </a:xfrm>
            <a:custGeom>
              <a:avLst/>
              <a:gdLst>
                <a:gd name="T0" fmla="*/ 198 w 198"/>
                <a:gd name="T1" fmla="*/ 5 h 750"/>
                <a:gd name="T2" fmla="*/ 189 w 198"/>
                <a:gd name="T3" fmla="*/ 0 h 750"/>
                <a:gd name="T4" fmla="*/ 138 w 198"/>
                <a:gd name="T5" fmla="*/ 62 h 750"/>
                <a:gd name="T6" fmla="*/ 81 w 198"/>
                <a:gd name="T7" fmla="*/ 150 h 750"/>
                <a:gd name="T8" fmla="*/ 27 w 198"/>
                <a:gd name="T9" fmla="*/ 262 h 750"/>
                <a:gd name="T10" fmla="*/ 0 w 198"/>
                <a:gd name="T11" fmla="*/ 397 h 750"/>
                <a:gd name="T12" fmla="*/ 10 w 198"/>
                <a:gd name="T13" fmla="*/ 513 h 750"/>
                <a:gd name="T14" fmla="*/ 57 w 198"/>
                <a:gd name="T15" fmla="*/ 631 h 750"/>
                <a:gd name="T16" fmla="*/ 65 w 198"/>
                <a:gd name="T17" fmla="*/ 750 h 750"/>
                <a:gd name="T18" fmla="*/ 77 w 198"/>
                <a:gd name="T19" fmla="*/ 747 h 750"/>
                <a:gd name="T20" fmla="*/ 77 w 198"/>
                <a:gd name="T21" fmla="*/ 720 h 750"/>
                <a:gd name="T22" fmla="*/ 71 w 198"/>
                <a:gd name="T23" fmla="*/ 639 h 750"/>
                <a:gd name="T24" fmla="*/ 27 w 198"/>
                <a:gd name="T25" fmla="*/ 520 h 750"/>
                <a:gd name="T26" fmla="*/ 14 w 198"/>
                <a:gd name="T27" fmla="*/ 417 h 750"/>
                <a:gd name="T28" fmla="*/ 18 w 198"/>
                <a:gd name="T29" fmla="*/ 330 h 750"/>
                <a:gd name="T30" fmla="*/ 51 w 198"/>
                <a:gd name="T31" fmla="*/ 222 h 750"/>
                <a:gd name="T32" fmla="*/ 198 w 198"/>
                <a:gd name="T33" fmla="*/ 5 h 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8" h="750">
                  <a:moveTo>
                    <a:pt x="198" y="5"/>
                  </a:moveTo>
                  <a:lnTo>
                    <a:pt x="189" y="0"/>
                  </a:lnTo>
                  <a:lnTo>
                    <a:pt x="138" y="62"/>
                  </a:lnTo>
                  <a:lnTo>
                    <a:pt x="81" y="150"/>
                  </a:lnTo>
                  <a:lnTo>
                    <a:pt x="27" y="262"/>
                  </a:lnTo>
                  <a:lnTo>
                    <a:pt x="0" y="397"/>
                  </a:lnTo>
                  <a:lnTo>
                    <a:pt x="10" y="513"/>
                  </a:lnTo>
                  <a:lnTo>
                    <a:pt x="57" y="631"/>
                  </a:lnTo>
                  <a:lnTo>
                    <a:pt x="65" y="750"/>
                  </a:lnTo>
                  <a:lnTo>
                    <a:pt x="77" y="747"/>
                  </a:lnTo>
                  <a:lnTo>
                    <a:pt x="77" y="720"/>
                  </a:lnTo>
                  <a:lnTo>
                    <a:pt x="71" y="639"/>
                  </a:lnTo>
                  <a:lnTo>
                    <a:pt x="27" y="520"/>
                  </a:lnTo>
                  <a:lnTo>
                    <a:pt x="14" y="417"/>
                  </a:lnTo>
                  <a:lnTo>
                    <a:pt x="18" y="330"/>
                  </a:lnTo>
                  <a:lnTo>
                    <a:pt x="51" y="222"/>
                  </a:lnTo>
                  <a:lnTo>
                    <a:pt x="198" y="5"/>
                  </a:lnTo>
                  <a:close/>
                </a:path>
              </a:pathLst>
            </a:custGeom>
            <a:gradFill>
              <a:gsLst>
                <a:gs pos="100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</a:gsLst>
              <a:path path="circle">
                <a:fillToRect l="50000" t="50000" r="50000" b="50000"/>
              </a:path>
            </a:gradFill>
            <a:ln w="0">
              <a:solidFill>
                <a:schemeClr val="bg1">
                  <a:lumMod val="7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156"/>
            <p:cNvSpPr>
              <a:spLocks/>
            </p:cNvSpPr>
            <p:nvPr/>
          </p:nvSpPr>
          <p:spPr bwMode="auto">
            <a:xfrm>
              <a:off x="4843372" y="3724068"/>
              <a:ext cx="670825" cy="612801"/>
            </a:xfrm>
            <a:custGeom>
              <a:avLst/>
              <a:gdLst>
                <a:gd name="T0" fmla="*/ 1312 w 1423"/>
                <a:gd name="T1" fmla="*/ 47 h 1301"/>
                <a:gd name="T2" fmla="*/ 1282 w 1423"/>
                <a:gd name="T3" fmla="*/ 0 h 1301"/>
                <a:gd name="T4" fmla="*/ 0 w 1423"/>
                <a:gd name="T5" fmla="*/ 37 h 1301"/>
                <a:gd name="T6" fmla="*/ 24 w 1423"/>
                <a:gd name="T7" fmla="*/ 151 h 1301"/>
                <a:gd name="T8" fmla="*/ 24 w 1423"/>
                <a:gd name="T9" fmla="*/ 287 h 1301"/>
                <a:gd name="T10" fmla="*/ 47 w 1423"/>
                <a:gd name="T11" fmla="*/ 467 h 1301"/>
                <a:gd name="T12" fmla="*/ 51 w 1423"/>
                <a:gd name="T13" fmla="*/ 1091 h 1301"/>
                <a:gd name="T14" fmla="*/ 88 w 1423"/>
                <a:gd name="T15" fmla="*/ 1121 h 1301"/>
                <a:gd name="T16" fmla="*/ 135 w 1423"/>
                <a:gd name="T17" fmla="*/ 1098 h 1301"/>
                <a:gd name="T18" fmla="*/ 182 w 1423"/>
                <a:gd name="T19" fmla="*/ 1118 h 1301"/>
                <a:gd name="T20" fmla="*/ 192 w 1423"/>
                <a:gd name="T21" fmla="*/ 1301 h 1301"/>
                <a:gd name="T22" fmla="*/ 1046 w 1423"/>
                <a:gd name="T23" fmla="*/ 1291 h 1301"/>
                <a:gd name="T24" fmla="*/ 1070 w 1423"/>
                <a:gd name="T25" fmla="*/ 1247 h 1301"/>
                <a:gd name="T26" fmla="*/ 1063 w 1423"/>
                <a:gd name="T27" fmla="*/ 1173 h 1301"/>
                <a:gd name="T28" fmla="*/ 1043 w 1423"/>
                <a:gd name="T29" fmla="*/ 1125 h 1301"/>
                <a:gd name="T30" fmla="*/ 1063 w 1423"/>
                <a:gd name="T31" fmla="*/ 1101 h 1301"/>
                <a:gd name="T32" fmla="*/ 1043 w 1423"/>
                <a:gd name="T33" fmla="*/ 1067 h 1301"/>
                <a:gd name="T34" fmla="*/ 1049 w 1423"/>
                <a:gd name="T35" fmla="*/ 1037 h 1301"/>
                <a:gd name="T36" fmla="*/ 1063 w 1423"/>
                <a:gd name="T37" fmla="*/ 935 h 1301"/>
                <a:gd name="T38" fmla="*/ 1114 w 1423"/>
                <a:gd name="T39" fmla="*/ 892 h 1301"/>
                <a:gd name="T40" fmla="*/ 1103 w 1423"/>
                <a:gd name="T41" fmla="*/ 857 h 1301"/>
                <a:gd name="T42" fmla="*/ 1161 w 1423"/>
                <a:gd name="T43" fmla="*/ 773 h 1301"/>
                <a:gd name="T44" fmla="*/ 1208 w 1423"/>
                <a:gd name="T45" fmla="*/ 756 h 1301"/>
                <a:gd name="T46" fmla="*/ 1208 w 1423"/>
                <a:gd name="T47" fmla="*/ 715 h 1301"/>
                <a:gd name="T48" fmla="*/ 1194 w 1423"/>
                <a:gd name="T49" fmla="*/ 695 h 1301"/>
                <a:gd name="T50" fmla="*/ 1241 w 1423"/>
                <a:gd name="T51" fmla="*/ 606 h 1301"/>
                <a:gd name="T52" fmla="*/ 1285 w 1423"/>
                <a:gd name="T53" fmla="*/ 586 h 1301"/>
                <a:gd name="T54" fmla="*/ 1282 w 1423"/>
                <a:gd name="T55" fmla="*/ 528 h 1301"/>
                <a:gd name="T56" fmla="*/ 1322 w 1423"/>
                <a:gd name="T57" fmla="*/ 508 h 1301"/>
                <a:gd name="T58" fmla="*/ 1335 w 1423"/>
                <a:gd name="T59" fmla="*/ 433 h 1301"/>
                <a:gd name="T60" fmla="*/ 1312 w 1423"/>
                <a:gd name="T61" fmla="*/ 372 h 1301"/>
                <a:gd name="T62" fmla="*/ 1379 w 1423"/>
                <a:gd name="T63" fmla="*/ 335 h 1301"/>
                <a:gd name="T64" fmla="*/ 1382 w 1423"/>
                <a:gd name="T65" fmla="*/ 295 h 1301"/>
                <a:gd name="T66" fmla="*/ 1423 w 1423"/>
                <a:gd name="T67" fmla="*/ 169 h 1301"/>
                <a:gd name="T68" fmla="*/ 1343 w 1423"/>
                <a:gd name="T69" fmla="*/ 186 h 1301"/>
                <a:gd name="T70" fmla="*/ 1241 w 1423"/>
                <a:gd name="T71" fmla="*/ 179 h 1301"/>
                <a:gd name="T72" fmla="*/ 1252 w 1423"/>
                <a:gd name="T73" fmla="*/ 131 h 1301"/>
                <a:gd name="T74" fmla="*/ 1305 w 1423"/>
                <a:gd name="T75" fmla="*/ 84 h 1301"/>
                <a:gd name="T76" fmla="*/ 1312 w 1423"/>
                <a:gd name="T77" fmla="*/ 47 h 1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423" h="1301">
                  <a:moveTo>
                    <a:pt x="1312" y="47"/>
                  </a:moveTo>
                  <a:lnTo>
                    <a:pt x="1282" y="0"/>
                  </a:lnTo>
                  <a:lnTo>
                    <a:pt x="0" y="37"/>
                  </a:lnTo>
                  <a:lnTo>
                    <a:pt x="24" y="151"/>
                  </a:lnTo>
                  <a:lnTo>
                    <a:pt x="24" y="287"/>
                  </a:lnTo>
                  <a:lnTo>
                    <a:pt x="47" y="467"/>
                  </a:lnTo>
                  <a:lnTo>
                    <a:pt x="51" y="1091"/>
                  </a:lnTo>
                  <a:lnTo>
                    <a:pt x="88" y="1121"/>
                  </a:lnTo>
                  <a:lnTo>
                    <a:pt x="135" y="1098"/>
                  </a:lnTo>
                  <a:lnTo>
                    <a:pt x="182" y="1118"/>
                  </a:lnTo>
                  <a:lnTo>
                    <a:pt x="192" y="1301"/>
                  </a:lnTo>
                  <a:lnTo>
                    <a:pt x="1046" y="1291"/>
                  </a:lnTo>
                  <a:lnTo>
                    <a:pt x="1070" y="1247"/>
                  </a:lnTo>
                  <a:lnTo>
                    <a:pt x="1063" y="1173"/>
                  </a:lnTo>
                  <a:lnTo>
                    <a:pt x="1043" y="1125"/>
                  </a:lnTo>
                  <a:lnTo>
                    <a:pt x="1063" y="1101"/>
                  </a:lnTo>
                  <a:lnTo>
                    <a:pt x="1043" y="1067"/>
                  </a:lnTo>
                  <a:lnTo>
                    <a:pt x="1049" y="1037"/>
                  </a:lnTo>
                  <a:lnTo>
                    <a:pt x="1063" y="935"/>
                  </a:lnTo>
                  <a:lnTo>
                    <a:pt x="1114" y="892"/>
                  </a:lnTo>
                  <a:lnTo>
                    <a:pt x="1103" y="857"/>
                  </a:lnTo>
                  <a:lnTo>
                    <a:pt x="1161" y="773"/>
                  </a:lnTo>
                  <a:lnTo>
                    <a:pt x="1208" y="756"/>
                  </a:lnTo>
                  <a:lnTo>
                    <a:pt x="1208" y="715"/>
                  </a:lnTo>
                  <a:lnTo>
                    <a:pt x="1194" y="695"/>
                  </a:lnTo>
                  <a:lnTo>
                    <a:pt x="1241" y="606"/>
                  </a:lnTo>
                  <a:lnTo>
                    <a:pt x="1285" y="586"/>
                  </a:lnTo>
                  <a:lnTo>
                    <a:pt x="1282" y="528"/>
                  </a:lnTo>
                  <a:lnTo>
                    <a:pt x="1322" y="508"/>
                  </a:lnTo>
                  <a:lnTo>
                    <a:pt x="1335" y="433"/>
                  </a:lnTo>
                  <a:lnTo>
                    <a:pt x="1312" y="372"/>
                  </a:lnTo>
                  <a:lnTo>
                    <a:pt x="1379" y="335"/>
                  </a:lnTo>
                  <a:lnTo>
                    <a:pt x="1382" y="295"/>
                  </a:lnTo>
                  <a:lnTo>
                    <a:pt x="1423" y="169"/>
                  </a:lnTo>
                  <a:lnTo>
                    <a:pt x="1343" y="186"/>
                  </a:lnTo>
                  <a:lnTo>
                    <a:pt x="1241" y="179"/>
                  </a:lnTo>
                  <a:lnTo>
                    <a:pt x="1252" y="131"/>
                  </a:lnTo>
                  <a:lnTo>
                    <a:pt x="1305" y="84"/>
                  </a:lnTo>
                  <a:lnTo>
                    <a:pt x="1312" y="47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158"/>
            <p:cNvSpPr>
              <a:spLocks/>
            </p:cNvSpPr>
            <p:nvPr/>
          </p:nvSpPr>
          <p:spPr bwMode="auto">
            <a:xfrm>
              <a:off x="5740636" y="3926448"/>
              <a:ext cx="512318" cy="844901"/>
            </a:xfrm>
            <a:custGeom>
              <a:avLst/>
              <a:gdLst>
                <a:gd name="T0" fmla="*/ 773 w 1088"/>
                <a:gd name="T1" fmla="*/ 126 h 1790"/>
                <a:gd name="T2" fmla="*/ 759 w 1088"/>
                <a:gd name="T3" fmla="*/ 37 h 1790"/>
                <a:gd name="T4" fmla="*/ 762 w 1088"/>
                <a:gd name="T5" fmla="*/ 0 h 1790"/>
                <a:gd name="T6" fmla="*/ 16 w 1088"/>
                <a:gd name="T7" fmla="*/ 65 h 1790"/>
                <a:gd name="T8" fmla="*/ 0 w 1088"/>
                <a:gd name="T9" fmla="*/ 1187 h 1790"/>
                <a:gd name="T10" fmla="*/ 70 w 1088"/>
                <a:gd name="T11" fmla="*/ 1743 h 1790"/>
                <a:gd name="T12" fmla="*/ 113 w 1088"/>
                <a:gd name="T13" fmla="*/ 1743 h 1790"/>
                <a:gd name="T14" fmla="*/ 124 w 1088"/>
                <a:gd name="T15" fmla="*/ 1746 h 1790"/>
                <a:gd name="T16" fmla="*/ 147 w 1088"/>
                <a:gd name="T17" fmla="*/ 1702 h 1790"/>
                <a:gd name="T18" fmla="*/ 171 w 1088"/>
                <a:gd name="T19" fmla="*/ 1627 h 1790"/>
                <a:gd name="T20" fmla="*/ 207 w 1088"/>
                <a:gd name="T21" fmla="*/ 1641 h 1790"/>
                <a:gd name="T22" fmla="*/ 259 w 1088"/>
                <a:gd name="T23" fmla="*/ 1736 h 1790"/>
                <a:gd name="T24" fmla="*/ 259 w 1088"/>
                <a:gd name="T25" fmla="*/ 1752 h 1790"/>
                <a:gd name="T26" fmla="*/ 215 w 1088"/>
                <a:gd name="T27" fmla="*/ 1786 h 1790"/>
                <a:gd name="T28" fmla="*/ 259 w 1088"/>
                <a:gd name="T29" fmla="*/ 1790 h 1790"/>
                <a:gd name="T30" fmla="*/ 365 w 1088"/>
                <a:gd name="T31" fmla="*/ 1749 h 1790"/>
                <a:gd name="T32" fmla="*/ 356 w 1088"/>
                <a:gd name="T33" fmla="*/ 1621 h 1790"/>
                <a:gd name="T34" fmla="*/ 312 w 1088"/>
                <a:gd name="T35" fmla="*/ 1587 h 1790"/>
                <a:gd name="T36" fmla="*/ 282 w 1088"/>
                <a:gd name="T37" fmla="*/ 1557 h 1790"/>
                <a:gd name="T38" fmla="*/ 288 w 1088"/>
                <a:gd name="T39" fmla="*/ 1505 h 1790"/>
                <a:gd name="T40" fmla="*/ 985 w 1088"/>
                <a:gd name="T41" fmla="*/ 1427 h 1790"/>
                <a:gd name="T42" fmla="*/ 1088 w 1088"/>
                <a:gd name="T43" fmla="*/ 1427 h 1790"/>
                <a:gd name="T44" fmla="*/ 1076 w 1088"/>
                <a:gd name="T45" fmla="*/ 1369 h 1790"/>
                <a:gd name="T46" fmla="*/ 1052 w 1088"/>
                <a:gd name="T47" fmla="*/ 1357 h 1790"/>
                <a:gd name="T48" fmla="*/ 1038 w 1088"/>
                <a:gd name="T49" fmla="*/ 1343 h 1790"/>
                <a:gd name="T50" fmla="*/ 1052 w 1088"/>
                <a:gd name="T51" fmla="*/ 1302 h 1790"/>
                <a:gd name="T52" fmla="*/ 1048 w 1088"/>
                <a:gd name="T53" fmla="*/ 1213 h 1790"/>
                <a:gd name="T54" fmla="*/ 1021 w 1088"/>
                <a:gd name="T55" fmla="*/ 1143 h 1790"/>
                <a:gd name="T56" fmla="*/ 1032 w 1088"/>
                <a:gd name="T57" fmla="*/ 1058 h 1790"/>
                <a:gd name="T58" fmla="*/ 1062 w 1088"/>
                <a:gd name="T59" fmla="*/ 976 h 1790"/>
                <a:gd name="T60" fmla="*/ 1058 w 1088"/>
                <a:gd name="T61" fmla="*/ 943 h 1790"/>
                <a:gd name="T62" fmla="*/ 1029 w 1088"/>
                <a:gd name="T63" fmla="*/ 929 h 1790"/>
                <a:gd name="T64" fmla="*/ 1018 w 1088"/>
                <a:gd name="T65" fmla="*/ 874 h 1790"/>
                <a:gd name="T66" fmla="*/ 977 w 1088"/>
                <a:gd name="T67" fmla="*/ 817 h 1790"/>
                <a:gd name="T68" fmla="*/ 941 w 1088"/>
                <a:gd name="T69" fmla="*/ 715 h 1790"/>
                <a:gd name="T70" fmla="*/ 917 w 1088"/>
                <a:gd name="T71" fmla="*/ 601 h 1790"/>
                <a:gd name="T72" fmla="*/ 891 w 1088"/>
                <a:gd name="T73" fmla="*/ 518 h 1790"/>
                <a:gd name="T74" fmla="*/ 830 w 1088"/>
                <a:gd name="T75" fmla="*/ 257 h 1790"/>
                <a:gd name="T76" fmla="*/ 773 w 1088"/>
                <a:gd name="T77" fmla="*/ 126 h 1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88" h="1790">
                  <a:moveTo>
                    <a:pt x="773" y="126"/>
                  </a:moveTo>
                  <a:lnTo>
                    <a:pt x="759" y="37"/>
                  </a:lnTo>
                  <a:lnTo>
                    <a:pt x="762" y="0"/>
                  </a:lnTo>
                  <a:lnTo>
                    <a:pt x="16" y="65"/>
                  </a:lnTo>
                  <a:lnTo>
                    <a:pt x="0" y="1187"/>
                  </a:lnTo>
                  <a:lnTo>
                    <a:pt x="70" y="1743"/>
                  </a:lnTo>
                  <a:lnTo>
                    <a:pt x="113" y="1743"/>
                  </a:lnTo>
                  <a:lnTo>
                    <a:pt x="124" y="1746"/>
                  </a:lnTo>
                  <a:lnTo>
                    <a:pt x="147" y="1702"/>
                  </a:lnTo>
                  <a:lnTo>
                    <a:pt x="171" y="1627"/>
                  </a:lnTo>
                  <a:lnTo>
                    <a:pt x="207" y="1641"/>
                  </a:lnTo>
                  <a:lnTo>
                    <a:pt x="259" y="1736"/>
                  </a:lnTo>
                  <a:lnTo>
                    <a:pt x="259" y="1752"/>
                  </a:lnTo>
                  <a:lnTo>
                    <a:pt x="215" y="1786"/>
                  </a:lnTo>
                  <a:lnTo>
                    <a:pt x="259" y="1790"/>
                  </a:lnTo>
                  <a:lnTo>
                    <a:pt x="365" y="1749"/>
                  </a:lnTo>
                  <a:lnTo>
                    <a:pt x="356" y="1621"/>
                  </a:lnTo>
                  <a:lnTo>
                    <a:pt x="312" y="1587"/>
                  </a:lnTo>
                  <a:lnTo>
                    <a:pt x="282" y="1557"/>
                  </a:lnTo>
                  <a:lnTo>
                    <a:pt x="288" y="1505"/>
                  </a:lnTo>
                  <a:lnTo>
                    <a:pt x="985" y="1427"/>
                  </a:lnTo>
                  <a:lnTo>
                    <a:pt x="1088" y="1427"/>
                  </a:lnTo>
                  <a:lnTo>
                    <a:pt x="1076" y="1369"/>
                  </a:lnTo>
                  <a:lnTo>
                    <a:pt x="1052" y="1357"/>
                  </a:lnTo>
                  <a:lnTo>
                    <a:pt x="1038" y="1343"/>
                  </a:lnTo>
                  <a:lnTo>
                    <a:pt x="1052" y="1302"/>
                  </a:lnTo>
                  <a:lnTo>
                    <a:pt x="1048" y="1213"/>
                  </a:lnTo>
                  <a:lnTo>
                    <a:pt x="1021" y="1143"/>
                  </a:lnTo>
                  <a:lnTo>
                    <a:pt x="1032" y="1058"/>
                  </a:lnTo>
                  <a:lnTo>
                    <a:pt x="1062" y="976"/>
                  </a:lnTo>
                  <a:lnTo>
                    <a:pt x="1058" y="943"/>
                  </a:lnTo>
                  <a:lnTo>
                    <a:pt x="1029" y="929"/>
                  </a:lnTo>
                  <a:lnTo>
                    <a:pt x="1018" y="874"/>
                  </a:lnTo>
                  <a:lnTo>
                    <a:pt x="977" y="817"/>
                  </a:lnTo>
                  <a:lnTo>
                    <a:pt x="941" y="715"/>
                  </a:lnTo>
                  <a:lnTo>
                    <a:pt x="917" y="601"/>
                  </a:lnTo>
                  <a:lnTo>
                    <a:pt x="891" y="518"/>
                  </a:lnTo>
                  <a:lnTo>
                    <a:pt x="830" y="257"/>
                  </a:lnTo>
                  <a:lnTo>
                    <a:pt x="773" y="126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160"/>
            <p:cNvSpPr>
              <a:spLocks/>
            </p:cNvSpPr>
            <p:nvPr/>
          </p:nvSpPr>
          <p:spPr bwMode="auto">
            <a:xfrm>
              <a:off x="5292003" y="3957583"/>
              <a:ext cx="481183" cy="840654"/>
            </a:xfrm>
            <a:custGeom>
              <a:avLst/>
              <a:gdLst>
                <a:gd name="T0" fmla="*/ 336 w 1019"/>
                <a:gd name="T1" fmla="*/ 36 h 1782"/>
                <a:gd name="T2" fmla="*/ 333 w 1019"/>
                <a:gd name="T3" fmla="*/ 91 h 1782"/>
                <a:gd name="T4" fmla="*/ 289 w 1019"/>
                <a:gd name="T5" fmla="*/ 111 h 1782"/>
                <a:gd name="T6" fmla="*/ 242 w 1019"/>
                <a:gd name="T7" fmla="*/ 195 h 1782"/>
                <a:gd name="T8" fmla="*/ 256 w 1019"/>
                <a:gd name="T9" fmla="*/ 220 h 1782"/>
                <a:gd name="T10" fmla="*/ 256 w 1019"/>
                <a:gd name="T11" fmla="*/ 261 h 1782"/>
                <a:gd name="T12" fmla="*/ 209 w 1019"/>
                <a:gd name="T13" fmla="*/ 278 h 1782"/>
                <a:gd name="T14" fmla="*/ 151 w 1019"/>
                <a:gd name="T15" fmla="*/ 362 h 1782"/>
                <a:gd name="T16" fmla="*/ 162 w 1019"/>
                <a:gd name="T17" fmla="*/ 397 h 1782"/>
                <a:gd name="T18" fmla="*/ 111 w 1019"/>
                <a:gd name="T19" fmla="*/ 440 h 1782"/>
                <a:gd name="T20" fmla="*/ 97 w 1019"/>
                <a:gd name="T21" fmla="*/ 542 h 1782"/>
                <a:gd name="T22" fmla="*/ 91 w 1019"/>
                <a:gd name="T23" fmla="*/ 572 h 1782"/>
                <a:gd name="T24" fmla="*/ 111 w 1019"/>
                <a:gd name="T25" fmla="*/ 606 h 1782"/>
                <a:gd name="T26" fmla="*/ 91 w 1019"/>
                <a:gd name="T27" fmla="*/ 630 h 1782"/>
                <a:gd name="T28" fmla="*/ 111 w 1019"/>
                <a:gd name="T29" fmla="*/ 678 h 1782"/>
                <a:gd name="T30" fmla="*/ 118 w 1019"/>
                <a:gd name="T31" fmla="*/ 748 h 1782"/>
                <a:gd name="T32" fmla="*/ 97 w 1019"/>
                <a:gd name="T33" fmla="*/ 792 h 1782"/>
                <a:gd name="T34" fmla="*/ 101 w 1019"/>
                <a:gd name="T35" fmla="*/ 881 h 1782"/>
                <a:gd name="T36" fmla="*/ 135 w 1019"/>
                <a:gd name="T37" fmla="*/ 959 h 1782"/>
                <a:gd name="T38" fmla="*/ 132 w 1019"/>
                <a:gd name="T39" fmla="*/ 986 h 1782"/>
                <a:gd name="T40" fmla="*/ 168 w 1019"/>
                <a:gd name="T41" fmla="*/ 1017 h 1782"/>
                <a:gd name="T42" fmla="*/ 158 w 1019"/>
                <a:gd name="T43" fmla="*/ 1070 h 1782"/>
                <a:gd name="T44" fmla="*/ 138 w 1019"/>
                <a:gd name="T45" fmla="*/ 1070 h 1782"/>
                <a:gd name="T46" fmla="*/ 155 w 1019"/>
                <a:gd name="T47" fmla="*/ 1101 h 1782"/>
                <a:gd name="T48" fmla="*/ 10 w 1019"/>
                <a:gd name="T49" fmla="*/ 1356 h 1782"/>
                <a:gd name="T50" fmla="*/ 0 w 1019"/>
                <a:gd name="T51" fmla="*/ 1487 h 1782"/>
                <a:gd name="T52" fmla="*/ 7 w 1019"/>
                <a:gd name="T53" fmla="*/ 1515 h 1782"/>
                <a:gd name="T54" fmla="*/ 538 w 1019"/>
                <a:gd name="T55" fmla="*/ 1492 h 1782"/>
                <a:gd name="T56" fmla="*/ 568 w 1019"/>
                <a:gd name="T57" fmla="*/ 1487 h 1782"/>
                <a:gd name="T58" fmla="*/ 579 w 1019"/>
                <a:gd name="T59" fmla="*/ 1501 h 1782"/>
                <a:gd name="T60" fmla="*/ 562 w 1019"/>
                <a:gd name="T61" fmla="*/ 1626 h 1782"/>
                <a:gd name="T62" fmla="*/ 618 w 1019"/>
                <a:gd name="T63" fmla="*/ 1678 h 1782"/>
                <a:gd name="T64" fmla="*/ 635 w 1019"/>
                <a:gd name="T65" fmla="*/ 1742 h 1782"/>
                <a:gd name="T66" fmla="*/ 656 w 1019"/>
                <a:gd name="T67" fmla="*/ 1782 h 1782"/>
                <a:gd name="T68" fmla="*/ 673 w 1019"/>
                <a:gd name="T69" fmla="*/ 1770 h 1782"/>
                <a:gd name="T70" fmla="*/ 717 w 1019"/>
                <a:gd name="T71" fmla="*/ 1701 h 1782"/>
                <a:gd name="T72" fmla="*/ 743 w 1019"/>
                <a:gd name="T73" fmla="*/ 1715 h 1782"/>
                <a:gd name="T74" fmla="*/ 854 w 1019"/>
                <a:gd name="T75" fmla="*/ 1684 h 1782"/>
                <a:gd name="T76" fmla="*/ 891 w 1019"/>
                <a:gd name="T77" fmla="*/ 1687 h 1782"/>
                <a:gd name="T78" fmla="*/ 911 w 1019"/>
                <a:gd name="T79" fmla="*/ 1701 h 1782"/>
                <a:gd name="T80" fmla="*/ 999 w 1019"/>
                <a:gd name="T81" fmla="*/ 1701 h 1782"/>
                <a:gd name="T82" fmla="*/ 1019 w 1019"/>
                <a:gd name="T83" fmla="*/ 1681 h 1782"/>
                <a:gd name="T84" fmla="*/ 949 w 1019"/>
                <a:gd name="T85" fmla="*/ 1122 h 1782"/>
                <a:gd name="T86" fmla="*/ 962 w 1019"/>
                <a:gd name="T87" fmla="*/ 0 h 1782"/>
                <a:gd name="T88" fmla="*/ 336 w 1019"/>
                <a:gd name="T89" fmla="*/ 36 h 1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19" h="1782">
                  <a:moveTo>
                    <a:pt x="336" y="36"/>
                  </a:moveTo>
                  <a:lnTo>
                    <a:pt x="333" y="91"/>
                  </a:lnTo>
                  <a:lnTo>
                    <a:pt x="289" y="111"/>
                  </a:lnTo>
                  <a:lnTo>
                    <a:pt x="242" y="195"/>
                  </a:lnTo>
                  <a:lnTo>
                    <a:pt x="256" y="220"/>
                  </a:lnTo>
                  <a:lnTo>
                    <a:pt x="256" y="261"/>
                  </a:lnTo>
                  <a:lnTo>
                    <a:pt x="209" y="278"/>
                  </a:lnTo>
                  <a:lnTo>
                    <a:pt x="151" y="362"/>
                  </a:lnTo>
                  <a:lnTo>
                    <a:pt x="162" y="397"/>
                  </a:lnTo>
                  <a:lnTo>
                    <a:pt x="111" y="440"/>
                  </a:lnTo>
                  <a:lnTo>
                    <a:pt x="97" y="542"/>
                  </a:lnTo>
                  <a:lnTo>
                    <a:pt x="91" y="572"/>
                  </a:lnTo>
                  <a:lnTo>
                    <a:pt x="111" y="606"/>
                  </a:lnTo>
                  <a:lnTo>
                    <a:pt x="91" y="630"/>
                  </a:lnTo>
                  <a:lnTo>
                    <a:pt x="111" y="678"/>
                  </a:lnTo>
                  <a:lnTo>
                    <a:pt x="118" y="748"/>
                  </a:lnTo>
                  <a:lnTo>
                    <a:pt x="97" y="792"/>
                  </a:lnTo>
                  <a:lnTo>
                    <a:pt x="101" y="881"/>
                  </a:lnTo>
                  <a:lnTo>
                    <a:pt x="135" y="959"/>
                  </a:lnTo>
                  <a:lnTo>
                    <a:pt x="132" y="986"/>
                  </a:lnTo>
                  <a:lnTo>
                    <a:pt x="168" y="1017"/>
                  </a:lnTo>
                  <a:lnTo>
                    <a:pt x="158" y="1070"/>
                  </a:lnTo>
                  <a:lnTo>
                    <a:pt x="138" y="1070"/>
                  </a:lnTo>
                  <a:lnTo>
                    <a:pt x="155" y="1101"/>
                  </a:lnTo>
                  <a:lnTo>
                    <a:pt x="10" y="1356"/>
                  </a:lnTo>
                  <a:lnTo>
                    <a:pt x="0" y="1487"/>
                  </a:lnTo>
                  <a:lnTo>
                    <a:pt x="7" y="1515"/>
                  </a:lnTo>
                  <a:lnTo>
                    <a:pt x="538" y="1492"/>
                  </a:lnTo>
                  <a:lnTo>
                    <a:pt x="568" y="1487"/>
                  </a:lnTo>
                  <a:lnTo>
                    <a:pt x="579" y="1501"/>
                  </a:lnTo>
                  <a:lnTo>
                    <a:pt x="562" y="1626"/>
                  </a:lnTo>
                  <a:lnTo>
                    <a:pt x="618" y="1678"/>
                  </a:lnTo>
                  <a:lnTo>
                    <a:pt x="635" y="1742"/>
                  </a:lnTo>
                  <a:lnTo>
                    <a:pt x="656" y="1782"/>
                  </a:lnTo>
                  <a:lnTo>
                    <a:pt x="673" y="1770"/>
                  </a:lnTo>
                  <a:lnTo>
                    <a:pt x="717" y="1701"/>
                  </a:lnTo>
                  <a:lnTo>
                    <a:pt x="743" y="1715"/>
                  </a:lnTo>
                  <a:lnTo>
                    <a:pt x="854" y="1684"/>
                  </a:lnTo>
                  <a:lnTo>
                    <a:pt x="891" y="1687"/>
                  </a:lnTo>
                  <a:lnTo>
                    <a:pt x="911" y="1701"/>
                  </a:lnTo>
                  <a:lnTo>
                    <a:pt x="999" y="1701"/>
                  </a:lnTo>
                  <a:lnTo>
                    <a:pt x="1019" y="1681"/>
                  </a:lnTo>
                  <a:lnTo>
                    <a:pt x="949" y="1122"/>
                  </a:lnTo>
                  <a:lnTo>
                    <a:pt x="962" y="0"/>
                  </a:lnTo>
                  <a:lnTo>
                    <a:pt x="336" y="36"/>
                  </a:lnTo>
                  <a:close/>
                </a:path>
              </a:pathLst>
            </a:custGeom>
            <a:solidFill>
              <a:schemeClr val="accent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162"/>
            <p:cNvSpPr>
              <a:spLocks/>
            </p:cNvSpPr>
            <p:nvPr/>
          </p:nvSpPr>
          <p:spPr bwMode="auto">
            <a:xfrm>
              <a:off x="4933947" y="4331208"/>
              <a:ext cx="759985" cy="672241"/>
            </a:xfrm>
            <a:custGeom>
              <a:avLst/>
              <a:gdLst>
                <a:gd name="T0" fmla="*/ 895 w 1610"/>
                <a:gd name="T1" fmla="*/ 167 h 1425"/>
                <a:gd name="T2" fmla="*/ 854 w 1610"/>
                <a:gd name="T3" fmla="*/ 0 h 1425"/>
                <a:gd name="T4" fmla="*/ 0 w 1610"/>
                <a:gd name="T5" fmla="*/ 173 h 1425"/>
                <a:gd name="T6" fmla="*/ 64 w 1610"/>
                <a:gd name="T7" fmla="*/ 458 h 1425"/>
                <a:gd name="T8" fmla="*/ 152 w 1610"/>
                <a:gd name="T9" fmla="*/ 631 h 1425"/>
                <a:gd name="T10" fmla="*/ 165 w 1610"/>
                <a:gd name="T11" fmla="*/ 695 h 1425"/>
                <a:gd name="T12" fmla="*/ 108 w 1610"/>
                <a:gd name="T13" fmla="*/ 917 h 1425"/>
                <a:gd name="T14" fmla="*/ 122 w 1610"/>
                <a:gd name="T15" fmla="*/ 990 h 1425"/>
                <a:gd name="T16" fmla="*/ 88 w 1610"/>
                <a:gd name="T17" fmla="*/ 1164 h 1425"/>
                <a:gd name="T18" fmla="*/ 165 w 1610"/>
                <a:gd name="T19" fmla="*/ 1201 h 1425"/>
                <a:gd name="T20" fmla="*/ 467 w 1610"/>
                <a:gd name="T21" fmla="*/ 1251 h 1425"/>
                <a:gd name="T22" fmla="*/ 636 w 1610"/>
                <a:gd name="T23" fmla="*/ 1248 h 1425"/>
                <a:gd name="T24" fmla="*/ 754 w 1610"/>
                <a:gd name="T25" fmla="*/ 1248 h 1425"/>
                <a:gd name="T26" fmla="*/ 660 w 1610"/>
                <a:gd name="T27" fmla="*/ 1235 h 1425"/>
                <a:gd name="T28" fmla="*/ 614 w 1610"/>
                <a:gd name="T29" fmla="*/ 1198 h 1425"/>
                <a:gd name="T30" fmla="*/ 620 w 1610"/>
                <a:gd name="T31" fmla="*/ 1188 h 1425"/>
                <a:gd name="T32" fmla="*/ 676 w 1610"/>
                <a:gd name="T33" fmla="*/ 1170 h 1425"/>
                <a:gd name="T34" fmla="*/ 733 w 1610"/>
                <a:gd name="T35" fmla="*/ 1178 h 1425"/>
                <a:gd name="T36" fmla="*/ 810 w 1610"/>
                <a:gd name="T37" fmla="*/ 1228 h 1425"/>
                <a:gd name="T38" fmla="*/ 887 w 1610"/>
                <a:gd name="T39" fmla="*/ 1268 h 1425"/>
                <a:gd name="T40" fmla="*/ 908 w 1610"/>
                <a:gd name="T41" fmla="*/ 1326 h 1425"/>
                <a:gd name="T42" fmla="*/ 911 w 1610"/>
                <a:gd name="T43" fmla="*/ 1367 h 1425"/>
                <a:gd name="T44" fmla="*/ 1107 w 1610"/>
                <a:gd name="T45" fmla="*/ 1404 h 1425"/>
                <a:gd name="T46" fmla="*/ 1163 w 1610"/>
                <a:gd name="T47" fmla="*/ 1353 h 1425"/>
                <a:gd name="T48" fmla="*/ 1214 w 1610"/>
                <a:gd name="T49" fmla="*/ 1343 h 1425"/>
                <a:gd name="T50" fmla="*/ 1190 w 1610"/>
                <a:gd name="T51" fmla="*/ 1404 h 1425"/>
                <a:gd name="T52" fmla="*/ 1257 w 1610"/>
                <a:gd name="T53" fmla="*/ 1398 h 1425"/>
                <a:gd name="T54" fmla="*/ 1308 w 1610"/>
                <a:gd name="T55" fmla="*/ 1329 h 1425"/>
                <a:gd name="T56" fmla="*/ 1288 w 1610"/>
                <a:gd name="T57" fmla="*/ 1300 h 1425"/>
                <a:gd name="T58" fmla="*/ 1318 w 1610"/>
                <a:gd name="T59" fmla="*/ 1268 h 1425"/>
                <a:gd name="T60" fmla="*/ 1348 w 1610"/>
                <a:gd name="T61" fmla="*/ 1262 h 1425"/>
                <a:gd name="T62" fmla="*/ 1347 w 1610"/>
                <a:gd name="T63" fmla="*/ 1282 h 1425"/>
                <a:gd name="T64" fmla="*/ 1352 w 1610"/>
                <a:gd name="T65" fmla="*/ 1306 h 1425"/>
                <a:gd name="T66" fmla="*/ 1359 w 1610"/>
                <a:gd name="T67" fmla="*/ 1309 h 1425"/>
                <a:gd name="T68" fmla="*/ 1383 w 1610"/>
                <a:gd name="T69" fmla="*/ 1312 h 1425"/>
                <a:gd name="T70" fmla="*/ 1430 w 1610"/>
                <a:gd name="T71" fmla="*/ 1323 h 1425"/>
                <a:gd name="T72" fmla="*/ 1510 w 1610"/>
                <a:gd name="T73" fmla="*/ 1378 h 1425"/>
                <a:gd name="T74" fmla="*/ 1574 w 1610"/>
                <a:gd name="T75" fmla="*/ 1395 h 1425"/>
                <a:gd name="T76" fmla="*/ 1610 w 1610"/>
                <a:gd name="T77" fmla="*/ 1320 h 1425"/>
                <a:gd name="T78" fmla="*/ 1537 w 1610"/>
                <a:gd name="T79" fmla="*/ 1276 h 1425"/>
                <a:gd name="T80" fmla="*/ 1389 w 1610"/>
                <a:gd name="T81" fmla="*/ 1221 h 1425"/>
                <a:gd name="T82" fmla="*/ 1442 w 1610"/>
                <a:gd name="T83" fmla="*/ 1184 h 1425"/>
                <a:gd name="T84" fmla="*/ 1416 w 1610"/>
                <a:gd name="T85" fmla="*/ 1157 h 1425"/>
                <a:gd name="T86" fmla="*/ 1469 w 1610"/>
                <a:gd name="T87" fmla="*/ 1147 h 1425"/>
                <a:gd name="T88" fmla="*/ 1477 w 1610"/>
                <a:gd name="T89" fmla="*/ 1065 h 1425"/>
                <a:gd name="T90" fmla="*/ 1449 w 1610"/>
                <a:gd name="T91" fmla="*/ 1025 h 1425"/>
                <a:gd name="T92" fmla="*/ 1406 w 1610"/>
                <a:gd name="T93" fmla="*/ 1100 h 1425"/>
                <a:gd name="T94" fmla="*/ 1339 w 1610"/>
                <a:gd name="T95" fmla="*/ 1062 h 1425"/>
                <a:gd name="T96" fmla="*/ 1416 w 1610"/>
                <a:gd name="T97" fmla="*/ 987 h 1425"/>
                <a:gd name="T98" fmla="*/ 1378 w 1610"/>
                <a:gd name="T99" fmla="*/ 886 h 1425"/>
                <a:gd name="T100" fmla="*/ 1339 w 1610"/>
                <a:gd name="T101" fmla="*/ 709 h 1425"/>
                <a:gd name="T102" fmla="*/ 1298 w 1610"/>
                <a:gd name="T103" fmla="*/ 700 h 1425"/>
                <a:gd name="T104" fmla="*/ 760 w 1610"/>
                <a:gd name="T105" fmla="*/ 695 h 1425"/>
                <a:gd name="T106" fmla="*/ 915 w 1610"/>
                <a:gd name="T107" fmla="*/ 309 h 1425"/>
                <a:gd name="T108" fmla="*/ 918 w 1610"/>
                <a:gd name="T109" fmla="*/ 278 h 1425"/>
                <a:gd name="T110" fmla="*/ 892 w 1610"/>
                <a:gd name="T111" fmla="*/ 194 h 1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610" h="1425">
                  <a:moveTo>
                    <a:pt x="892" y="194"/>
                  </a:moveTo>
                  <a:lnTo>
                    <a:pt x="895" y="167"/>
                  </a:lnTo>
                  <a:lnTo>
                    <a:pt x="861" y="89"/>
                  </a:lnTo>
                  <a:lnTo>
                    <a:pt x="854" y="0"/>
                  </a:lnTo>
                  <a:lnTo>
                    <a:pt x="0" y="14"/>
                  </a:lnTo>
                  <a:lnTo>
                    <a:pt x="0" y="173"/>
                  </a:lnTo>
                  <a:lnTo>
                    <a:pt x="23" y="391"/>
                  </a:lnTo>
                  <a:lnTo>
                    <a:pt x="64" y="458"/>
                  </a:lnTo>
                  <a:lnTo>
                    <a:pt x="81" y="540"/>
                  </a:lnTo>
                  <a:lnTo>
                    <a:pt x="152" y="631"/>
                  </a:lnTo>
                  <a:lnTo>
                    <a:pt x="155" y="682"/>
                  </a:lnTo>
                  <a:lnTo>
                    <a:pt x="165" y="695"/>
                  </a:lnTo>
                  <a:lnTo>
                    <a:pt x="155" y="834"/>
                  </a:lnTo>
                  <a:lnTo>
                    <a:pt x="108" y="917"/>
                  </a:lnTo>
                  <a:lnTo>
                    <a:pt x="131" y="950"/>
                  </a:lnTo>
                  <a:lnTo>
                    <a:pt x="122" y="990"/>
                  </a:lnTo>
                  <a:lnTo>
                    <a:pt x="111" y="1112"/>
                  </a:lnTo>
                  <a:lnTo>
                    <a:pt x="88" y="1164"/>
                  </a:lnTo>
                  <a:lnTo>
                    <a:pt x="88" y="1225"/>
                  </a:lnTo>
                  <a:lnTo>
                    <a:pt x="165" y="1201"/>
                  </a:lnTo>
                  <a:lnTo>
                    <a:pt x="299" y="1194"/>
                  </a:lnTo>
                  <a:lnTo>
                    <a:pt x="467" y="1251"/>
                  </a:lnTo>
                  <a:lnTo>
                    <a:pt x="575" y="1268"/>
                  </a:lnTo>
                  <a:lnTo>
                    <a:pt x="636" y="1248"/>
                  </a:lnTo>
                  <a:lnTo>
                    <a:pt x="740" y="1282"/>
                  </a:lnTo>
                  <a:lnTo>
                    <a:pt x="754" y="1248"/>
                  </a:lnTo>
                  <a:lnTo>
                    <a:pt x="699" y="1228"/>
                  </a:lnTo>
                  <a:lnTo>
                    <a:pt x="660" y="1235"/>
                  </a:lnTo>
                  <a:lnTo>
                    <a:pt x="613" y="1208"/>
                  </a:lnTo>
                  <a:lnTo>
                    <a:pt x="614" y="1198"/>
                  </a:lnTo>
                  <a:lnTo>
                    <a:pt x="617" y="1191"/>
                  </a:lnTo>
                  <a:lnTo>
                    <a:pt x="620" y="1188"/>
                  </a:lnTo>
                  <a:lnTo>
                    <a:pt x="625" y="1187"/>
                  </a:lnTo>
                  <a:lnTo>
                    <a:pt x="676" y="1170"/>
                  </a:lnTo>
                  <a:lnTo>
                    <a:pt x="707" y="1194"/>
                  </a:lnTo>
                  <a:lnTo>
                    <a:pt x="733" y="1178"/>
                  </a:lnTo>
                  <a:lnTo>
                    <a:pt x="787" y="1187"/>
                  </a:lnTo>
                  <a:lnTo>
                    <a:pt x="810" y="1228"/>
                  </a:lnTo>
                  <a:lnTo>
                    <a:pt x="814" y="1265"/>
                  </a:lnTo>
                  <a:lnTo>
                    <a:pt x="887" y="1268"/>
                  </a:lnTo>
                  <a:lnTo>
                    <a:pt x="922" y="1300"/>
                  </a:lnTo>
                  <a:lnTo>
                    <a:pt x="908" y="1326"/>
                  </a:lnTo>
                  <a:lnTo>
                    <a:pt x="884" y="1340"/>
                  </a:lnTo>
                  <a:lnTo>
                    <a:pt x="911" y="1367"/>
                  </a:lnTo>
                  <a:lnTo>
                    <a:pt x="1049" y="1425"/>
                  </a:lnTo>
                  <a:lnTo>
                    <a:pt x="1107" y="1404"/>
                  </a:lnTo>
                  <a:lnTo>
                    <a:pt x="1123" y="1364"/>
                  </a:lnTo>
                  <a:lnTo>
                    <a:pt x="1163" y="1353"/>
                  </a:lnTo>
                  <a:lnTo>
                    <a:pt x="1193" y="1329"/>
                  </a:lnTo>
                  <a:lnTo>
                    <a:pt x="1214" y="1343"/>
                  </a:lnTo>
                  <a:lnTo>
                    <a:pt x="1228" y="1395"/>
                  </a:lnTo>
                  <a:lnTo>
                    <a:pt x="1190" y="1404"/>
                  </a:lnTo>
                  <a:lnTo>
                    <a:pt x="1201" y="1418"/>
                  </a:lnTo>
                  <a:lnTo>
                    <a:pt x="1257" y="1398"/>
                  </a:lnTo>
                  <a:lnTo>
                    <a:pt x="1295" y="1340"/>
                  </a:lnTo>
                  <a:lnTo>
                    <a:pt x="1308" y="1329"/>
                  </a:lnTo>
                  <a:lnTo>
                    <a:pt x="1275" y="1326"/>
                  </a:lnTo>
                  <a:lnTo>
                    <a:pt x="1288" y="1300"/>
                  </a:lnTo>
                  <a:lnTo>
                    <a:pt x="1284" y="1276"/>
                  </a:lnTo>
                  <a:lnTo>
                    <a:pt x="1318" y="1268"/>
                  </a:lnTo>
                  <a:lnTo>
                    <a:pt x="1336" y="1248"/>
                  </a:lnTo>
                  <a:lnTo>
                    <a:pt x="1348" y="1262"/>
                  </a:lnTo>
                  <a:lnTo>
                    <a:pt x="1347" y="1273"/>
                  </a:lnTo>
                  <a:lnTo>
                    <a:pt x="1347" y="1282"/>
                  </a:lnTo>
                  <a:lnTo>
                    <a:pt x="1348" y="1297"/>
                  </a:lnTo>
                  <a:lnTo>
                    <a:pt x="1352" y="1306"/>
                  </a:lnTo>
                  <a:lnTo>
                    <a:pt x="1355" y="1308"/>
                  </a:lnTo>
                  <a:lnTo>
                    <a:pt x="1359" y="1309"/>
                  </a:lnTo>
                  <a:lnTo>
                    <a:pt x="1368" y="1309"/>
                  </a:lnTo>
                  <a:lnTo>
                    <a:pt x="1383" y="1312"/>
                  </a:lnTo>
                  <a:lnTo>
                    <a:pt x="1403" y="1316"/>
                  </a:lnTo>
                  <a:lnTo>
                    <a:pt x="1430" y="1323"/>
                  </a:lnTo>
                  <a:lnTo>
                    <a:pt x="1493" y="1353"/>
                  </a:lnTo>
                  <a:lnTo>
                    <a:pt x="1510" y="1378"/>
                  </a:lnTo>
                  <a:lnTo>
                    <a:pt x="1557" y="1378"/>
                  </a:lnTo>
                  <a:lnTo>
                    <a:pt x="1574" y="1395"/>
                  </a:lnTo>
                  <a:lnTo>
                    <a:pt x="1610" y="1343"/>
                  </a:lnTo>
                  <a:lnTo>
                    <a:pt x="1610" y="1320"/>
                  </a:lnTo>
                  <a:lnTo>
                    <a:pt x="1590" y="1320"/>
                  </a:lnTo>
                  <a:lnTo>
                    <a:pt x="1537" y="1276"/>
                  </a:lnTo>
                  <a:lnTo>
                    <a:pt x="1439" y="1262"/>
                  </a:lnTo>
                  <a:lnTo>
                    <a:pt x="1389" y="1221"/>
                  </a:lnTo>
                  <a:lnTo>
                    <a:pt x="1406" y="1178"/>
                  </a:lnTo>
                  <a:lnTo>
                    <a:pt x="1442" y="1184"/>
                  </a:lnTo>
                  <a:lnTo>
                    <a:pt x="1446" y="1173"/>
                  </a:lnTo>
                  <a:lnTo>
                    <a:pt x="1416" y="1157"/>
                  </a:lnTo>
                  <a:lnTo>
                    <a:pt x="1416" y="1147"/>
                  </a:lnTo>
                  <a:lnTo>
                    <a:pt x="1469" y="1147"/>
                  </a:lnTo>
                  <a:lnTo>
                    <a:pt x="1496" y="1100"/>
                  </a:lnTo>
                  <a:lnTo>
                    <a:pt x="1477" y="1065"/>
                  </a:lnTo>
                  <a:lnTo>
                    <a:pt x="1472" y="1021"/>
                  </a:lnTo>
                  <a:lnTo>
                    <a:pt x="1449" y="1025"/>
                  </a:lnTo>
                  <a:lnTo>
                    <a:pt x="1416" y="1059"/>
                  </a:lnTo>
                  <a:lnTo>
                    <a:pt x="1406" y="1100"/>
                  </a:lnTo>
                  <a:lnTo>
                    <a:pt x="1355" y="1089"/>
                  </a:lnTo>
                  <a:lnTo>
                    <a:pt x="1339" y="1062"/>
                  </a:lnTo>
                  <a:lnTo>
                    <a:pt x="1402" y="998"/>
                  </a:lnTo>
                  <a:lnTo>
                    <a:pt x="1416" y="987"/>
                  </a:lnTo>
                  <a:lnTo>
                    <a:pt x="1395" y="950"/>
                  </a:lnTo>
                  <a:lnTo>
                    <a:pt x="1378" y="886"/>
                  </a:lnTo>
                  <a:lnTo>
                    <a:pt x="1322" y="834"/>
                  </a:lnTo>
                  <a:lnTo>
                    <a:pt x="1339" y="709"/>
                  </a:lnTo>
                  <a:lnTo>
                    <a:pt x="1328" y="695"/>
                  </a:lnTo>
                  <a:lnTo>
                    <a:pt x="1298" y="700"/>
                  </a:lnTo>
                  <a:lnTo>
                    <a:pt x="767" y="723"/>
                  </a:lnTo>
                  <a:lnTo>
                    <a:pt x="760" y="695"/>
                  </a:lnTo>
                  <a:lnTo>
                    <a:pt x="770" y="564"/>
                  </a:lnTo>
                  <a:lnTo>
                    <a:pt x="915" y="309"/>
                  </a:lnTo>
                  <a:lnTo>
                    <a:pt x="898" y="278"/>
                  </a:lnTo>
                  <a:lnTo>
                    <a:pt x="918" y="278"/>
                  </a:lnTo>
                  <a:lnTo>
                    <a:pt x="928" y="225"/>
                  </a:lnTo>
                  <a:lnTo>
                    <a:pt x="892" y="194"/>
                  </a:ln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423296" y="1386102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WA</a:t>
              </a:r>
              <a:endParaRPr lang="en-US" sz="1000" dirty="0"/>
            </a:p>
          </p:txBody>
        </p:sp>
        <p:sp>
          <p:nvSpPr>
            <p:cNvPr id="73" name="TextBox 72"/>
            <p:cNvSpPr txBox="1"/>
            <p:nvPr/>
          </p:nvSpPr>
          <p:spPr>
            <a:xfrm rot="341207">
              <a:off x="2637589" y="1638864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MT</a:t>
              </a:r>
              <a:endParaRPr lang="en-US" sz="1000" dirty="0"/>
            </a:p>
          </p:txBody>
        </p:sp>
        <p:sp>
          <p:nvSpPr>
            <p:cNvPr id="74" name="TextBox 73"/>
            <p:cNvSpPr txBox="1"/>
            <p:nvPr/>
          </p:nvSpPr>
          <p:spPr>
            <a:xfrm rot="366136">
              <a:off x="2820155" y="2463527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WY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722003">
              <a:off x="1274477" y="1986169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OR</a:t>
              </a:r>
              <a:endParaRPr lang="en-US" sz="1000" dirty="0"/>
            </a:p>
          </p:txBody>
        </p:sp>
        <p:sp>
          <p:nvSpPr>
            <p:cNvPr id="76" name="TextBox 75"/>
            <p:cNvSpPr txBox="1"/>
            <p:nvPr/>
          </p:nvSpPr>
          <p:spPr>
            <a:xfrm rot="722003">
              <a:off x="2028462" y="2249042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ID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667966">
              <a:off x="1576486" y="2770554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NV</a:t>
              </a:r>
              <a:endParaRPr lang="en-US" sz="1000" dirty="0"/>
            </a:p>
          </p:txBody>
        </p:sp>
        <p:sp>
          <p:nvSpPr>
            <p:cNvPr id="78" name="TextBox 77"/>
            <p:cNvSpPr txBox="1"/>
            <p:nvPr/>
          </p:nvSpPr>
          <p:spPr>
            <a:xfrm rot="175294">
              <a:off x="1116342" y="3316965"/>
              <a:ext cx="845154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CA</a:t>
              </a:r>
              <a:endParaRPr lang="en-US" sz="1000" dirty="0"/>
            </a:p>
          </p:txBody>
        </p:sp>
        <p:sp>
          <p:nvSpPr>
            <p:cNvPr id="79" name="TextBox 78"/>
            <p:cNvSpPr txBox="1"/>
            <p:nvPr/>
          </p:nvSpPr>
          <p:spPr>
            <a:xfrm rot="349322">
              <a:off x="2304278" y="3049205"/>
              <a:ext cx="75535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UT</a:t>
              </a:r>
              <a:endParaRPr lang="en-US" sz="1000" dirty="0"/>
            </a:p>
          </p:txBody>
        </p:sp>
        <p:sp>
          <p:nvSpPr>
            <p:cNvPr id="80" name="TextBox 79"/>
            <p:cNvSpPr txBox="1"/>
            <p:nvPr/>
          </p:nvSpPr>
          <p:spPr>
            <a:xfrm rot="349322">
              <a:off x="3020021" y="3198514"/>
              <a:ext cx="75535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CO</a:t>
              </a:r>
              <a:endParaRPr lang="en-US" sz="1000" dirty="0"/>
            </a:p>
          </p:txBody>
        </p:sp>
        <p:sp>
          <p:nvSpPr>
            <p:cNvPr id="81" name="TextBox 80"/>
            <p:cNvSpPr txBox="1"/>
            <p:nvPr/>
          </p:nvSpPr>
          <p:spPr>
            <a:xfrm rot="349322">
              <a:off x="2822458" y="3961010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NM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 rot="777746">
              <a:off x="2131617" y="3894262"/>
              <a:ext cx="75535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AZ</a:t>
              </a:r>
              <a:endParaRPr lang="en-US" sz="10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3849685" y="4457143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TX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4121005" y="3811813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OK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962399" y="3282499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KS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708347" y="2718569"/>
              <a:ext cx="8405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NE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600550" y="2250876"/>
              <a:ext cx="99294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SD</a:t>
              </a:r>
              <a:endParaRPr lang="en-US" sz="10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697201" y="1695364"/>
              <a:ext cx="9144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ND</a:t>
              </a:r>
              <a:endParaRPr lang="en-US" sz="1000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04910" y="1788048"/>
              <a:ext cx="7620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MN</a:t>
              </a:r>
              <a:endParaRPr lang="en-US" sz="1000" dirty="0"/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619163" y="2634626"/>
              <a:ext cx="762000" cy="22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IA</a:t>
              </a:r>
              <a:endParaRPr lang="en-US" sz="1000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78159" y="3320739"/>
              <a:ext cx="7620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MO</a:t>
              </a:r>
              <a:endParaRPr lang="en-US" sz="1000" dirty="0"/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762512" y="3851462"/>
              <a:ext cx="7620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AR</a:t>
              </a:r>
              <a:endParaRPr lang="en-US" sz="1000" dirty="0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33947" y="4646687"/>
              <a:ext cx="6858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LA</a:t>
              </a:r>
              <a:endParaRPr lang="en-US" sz="1000" dirty="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5034697" y="2219493"/>
              <a:ext cx="7620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WI</a:t>
              </a:r>
              <a:endParaRPr lang="en-US" sz="1000" dirty="0"/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5226678" y="2964790"/>
              <a:ext cx="5334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IL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 rot="21045932">
              <a:off x="5775254" y="3395152"/>
              <a:ext cx="706937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KY</a:t>
              </a:r>
              <a:endParaRPr lang="en-US" sz="1000" dirty="0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752829" y="2380098"/>
              <a:ext cx="6858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MI</a:t>
              </a:r>
              <a:endParaRPr lang="en-US" sz="1000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5689734" y="2975512"/>
              <a:ext cx="49371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IN</a:t>
              </a:r>
              <a:endParaRPr lang="en-US" sz="1000" dirty="0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624485" y="3694744"/>
              <a:ext cx="758102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TN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630192" y="4275032"/>
              <a:ext cx="680018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AL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241292" y="4246354"/>
              <a:ext cx="61399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MS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090200" y="2866310"/>
              <a:ext cx="45720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OH</a:t>
              </a:r>
              <a:endParaRPr lang="en-US" sz="1000" dirty="0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638602" y="3588728"/>
              <a:ext cx="706937" cy="22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NC</a:t>
              </a:r>
              <a:endParaRPr lang="en-US" sz="1000" dirty="0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190160" y="4210954"/>
              <a:ext cx="595447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GA</a:t>
              </a:r>
              <a:endParaRPr lang="en-US" sz="1000" dirty="0"/>
            </a:p>
          </p:txBody>
        </p:sp>
        <p:sp>
          <p:nvSpPr>
            <p:cNvPr id="105" name="TextBox 104"/>
            <p:cNvSpPr txBox="1"/>
            <p:nvPr/>
          </p:nvSpPr>
          <p:spPr>
            <a:xfrm rot="21045932">
              <a:off x="6491056" y="3909575"/>
              <a:ext cx="706937" cy="22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SC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 rot="21415802">
              <a:off x="6517887" y="4832192"/>
              <a:ext cx="572543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FL</a:t>
              </a:r>
              <a:endParaRPr lang="en-US" sz="1000" dirty="0"/>
            </a:p>
          </p:txBody>
        </p:sp>
        <p:sp>
          <p:nvSpPr>
            <p:cNvPr id="107" name="TextBox 106"/>
            <p:cNvSpPr txBox="1"/>
            <p:nvPr/>
          </p:nvSpPr>
          <p:spPr>
            <a:xfrm rot="20729785">
              <a:off x="6573802" y="3277923"/>
              <a:ext cx="706937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VA</a:t>
              </a:r>
              <a:endParaRPr lang="en-US" sz="1000" dirty="0"/>
            </a:p>
          </p:txBody>
        </p:sp>
        <p:sp>
          <p:nvSpPr>
            <p:cNvPr id="108" name="TextBox 107"/>
            <p:cNvSpPr txBox="1"/>
            <p:nvPr/>
          </p:nvSpPr>
          <p:spPr>
            <a:xfrm rot="20729785">
              <a:off x="6394452" y="3120905"/>
              <a:ext cx="503981" cy="22004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WV</a:t>
              </a:r>
              <a:endParaRPr lang="en-US" sz="1000" dirty="0"/>
            </a:p>
          </p:txBody>
        </p:sp>
        <p:sp>
          <p:nvSpPr>
            <p:cNvPr id="109" name="TextBox 108"/>
            <p:cNvSpPr txBox="1"/>
            <p:nvPr/>
          </p:nvSpPr>
          <p:spPr>
            <a:xfrm rot="20729785">
              <a:off x="6539213" y="2691498"/>
              <a:ext cx="868739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PA</a:t>
              </a:r>
              <a:endParaRPr lang="en-US" sz="1000" dirty="0"/>
            </a:p>
          </p:txBody>
        </p:sp>
        <p:sp>
          <p:nvSpPr>
            <p:cNvPr id="110" name="TextBox 109"/>
            <p:cNvSpPr txBox="1"/>
            <p:nvPr/>
          </p:nvSpPr>
          <p:spPr>
            <a:xfrm rot="20729785">
              <a:off x="6763381" y="2293038"/>
              <a:ext cx="68026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NY</a:t>
              </a:r>
              <a:endParaRPr lang="en-US" sz="1000" dirty="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559861" y="1639517"/>
              <a:ext cx="547307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ME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 rot="20729785">
              <a:off x="7275006" y="2048169"/>
              <a:ext cx="702112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NH</a:t>
              </a:r>
              <a:endParaRPr lang="en-US" sz="800" dirty="0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7155416" y="1933786"/>
              <a:ext cx="60665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VT</a:t>
              </a:r>
              <a:endParaRPr lang="en-US" sz="1000" dirty="0"/>
            </a:p>
          </p:txBody>
        </p:sp>
        <p:sp>
          <p:nvSpPr>
            <p:cNvPr id="114" name="TextBox 113"/>
            <p:cNvSpPr txBox="1"/>
            <p:nvPr/>
          </p:nvSpPr>
          <p:spPr>
            <a:xfrm rot="20729785">
              <a:off x="7385429" y="2243434"/>
              <a:ext cx="447130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MA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 rot="20729785">
              <a:off x="7680743" y="2458487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RI</a:t>
              </a:r>
              <a:endParaRPr lang="en-US" sz="1000" dirty="0"/>
            </a:p>
          </p:txBody>
        </p:sp>
        <p:sp>
          <p:nvSpPr>
            <p:cNvPr id="116" name="TextBox 115"/>
            <p:cNvSpPr txBox="1"/>
            <p:nvPr/>
          </p:nvSpPr>
          <p:spPr>
            <a:xfrm rot="20729785">
              <a:off x="7558809" y="2589367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CT</a:t>
              </a:r>
              <a:endParaRPr lang="en-US" sz="1000" dirty="0"/>
            </a:p>
          </p:txBody>
        </p:sp>
        <p:sp>
          <p:nvSpPr>
            <p:cNvPr id="117" name="TextBox 116"/>
            <p:cNvSpPr txBox="1"/>
            <p:nvPr/>
          </p:nvSpPr>
          <p:spPr>
            <a:xfrm rot="21409153">
              <a:off x="6991342" y="2581801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NJ</a:t>
              </a:r>
              <a:endParaRPr lang="en-US" sz="1000" dirty="0">
                <a:solidFill>
                  <a:schemeClr val="bg1"/>
                </a:solidFill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733866" y="2886021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MD</a:t>
              </a:r>
              <a:endParaRPr lang="en-US" sz="1000" dirty="0"/>
            </a:p>
          </p:txBody>
        </p:sp>
        <p:sp>
          <p:nvSpPr>
            <p:cNvPr id="119" name="TextBox 118"/>
            <p:cNvSpPr txBox="1"/>
            <p:nvPr/>
          </p:nvSpPr>
          <p:spPr>
            <a:xfrm rot="20729785">
              <a:off x="7419137" y="2933269"/>
              <a:ext cx="784845" cy="220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DE</a:t>
              </a:r>
              <a:endParaRPr lang="en-US" sz="1000" dirty="0"/>
            </a:p>
          </p:txBody>
        </p:sp>
        <p:cxnSp>
          <p:nvCxnSpPr>
            <p:cNvPr id="120" name="Straight Connector 119"/>
            <p:cNvCxnSpPr/>
            <p:nvPr/>
          </p:nvCxnSpPr>
          <p:spPr>
            <a:xfrm>
              <a:off x="7707250" y="2481485"/>
              <a:ext cx="227012" cy="73025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>
              <a:off x="7564578" y="2495779"/>
              <a:ext cx="309134" cy="167924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7346637" y="3056699"/>
              <a:ext cx="381000" cy="0"/>
            </a:xfrm>
            <a:prstGeom prst="line">
              <a:avLst/>
            </a:prstGeom>
            <a:ln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-3902" y="4279900"/>
            <a:ext cx="3275270" cy="2623324"/>
            <a:chOff x="-3902" y="4279900"/>
            <a:chExt cx="2433637" cy="2565400"/>
          </a:xfrm>
        </p:grpSpPr>
        <p:sp>
          <p:nvSpPr>
            <p:cNvPr id="128" name="Freeform 6"/>
            <p:cNvSpPr>
              <a:spLocks/>
            </p:cNvSpPr>
            <p:nvPr/>
          </p:nvSpPr>
          <p:spPr bwMode="auto">
            <a:xfrm>
              <a:off x="217488" y="4410075"/>
              <a:ext cx="87312" cy="69850"/>
            </a:xfrm>
            <a:custGeom>
              <a:avLst/>
              <a:gdLst>
                <a:gd name="T0" fmla="*/ 21 w 165"/>
                <a:gd name="T1" fmla="*/ 30 h 132"/>
                <a:gd name="T2" fmla="*/ 0 w 165"/>
                <a:gd name="T3" fmla="*/ 91 h 132"/>
                <a:gd name="T4" fmla="*/ 101 w 165"/>
                <a:gd name="T5" fmla="*/ 132 h 132"/>
                <a:gd name="T6" fmla="*/ 138 w 165"/>
                <a:gd name="T7" fmla="*/ 128 h 132"/>
                <a:gd name="T8" fmla="*/ 165 w 165"/>
                <a:gd name="T9" fmla="*/ 64 h 132"/>
                <a:gd name="T10" fmla="*/ 151 w 165"/>
                <a:gd name="T11" fmla="*/ 7 h 132"/>
                <a:gd name="T12" fmla="*/ 84 w 165"/>
                <a:gd name="T13" fmla="*/ 0 h 132"/>
                <a:gd name="T14" fmla="*/ 21 w 165"/>
                <a:gd name="T15" fmla="*/ 3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5" h="132">
                  <a:moveTo>
                    <a:pt x="21" y="30"/>
                  </a:moveTo>
                  <a:lnTo>
                    <a:pt x="0" y="91"/>
                  </a:lnTo>
                  <a:lnTo>
                    <a:pt x="101" y="132"/>
                  </a:lnTo>
                  <a:lnTo>
                    <a:pt x="138" y="128"/>
                  </a:lnTo>
                  <a:lnTo>
                    <a:pt x="165" y="64"/>
                  </a:lnTo>
                  <a:lnTo>
                    <a:pt x="151" y="7"/>
                  </a:lnTo>
                  <a:lnTo>
                    <a:pt x="84" y="0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7"/>
            <p:cNvSpPr>
              <a:spLocks/>
            </p:cNvSpPr>
            <p:nvPr/>
          </p:nvSpPr>
          <p:spPr bwMode="auto">
            <a:xfrm>
              <a:off x="131763" y="4457700"/>
              <a:ext cx="38100" cy="33338"/>
            </a:xfrm>
            <a:custGeom>
              <a:avLst/>
              <a:gdLst>
                <a:gd name="T0" fmla="*/ 29 w 73"/>
                <a:gd name="T1" fmla="*/ 3 h 64"/>
                <a:gd name="T2" fmla="*/ 0 w 73"/>
                <a:gd name="T3" fmla="*/ 64 h 64"/>
                <a:gd name="T4" fmla="*/ 39 w 73"/>
                <a:gd name="T5" fmla="*/ 64 h 64"/>
                <a:gd name="T6" fmla="*/ 73 w 73"/>
                <a:gd name="T7" fmla="*/ 14 h 64"/>
                <a:gd name="T8" fmla="*/ 70 w 73"/>
                <a:gd name="T9" fmla="*/ 0 h 64"/>
                <a:gd name="T10" fmla="*/ 29 w 73"/>
                <a:gd name="T11" fmla="*/ 3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64">
                  <a:moveTo>
                    <a:pt x="29" y="3"/>
                  </a:moveTo>
                  <a:lnTo>
                    <a:pt x="0" y="64"/>
                  </a:lnTo>
                  <a:lnTo>
                    <a:pt x="39" y="64"/>
                  </a:lnTo>
                  <a:lnTo>
                    <a:pt x="73" y="14"/>
                  </a:lnTo>
                  <a:lnTo>
                    <a:pt x="70" y="0"/>
                  </a:lnTo>
                  <a:lnTo>
                    <a:pt x="29" y="3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8"/>
            <p:cNvSpPr>
              <a:spLocks/>
            </p:cNvSpPr>
            <p:nvPr/>
          </p:nvSpPr>
          <p:spPr bwMode="auto">
            <a:xfrm>
              <a:off x="704850" y="4656138"/>
              <a:ext cx="47625" cy="44450"/>
            </a:xfrm>
            <a:custGeom>
              <a:avLst/>
              <a:gdLst>
                <a:gd name="T0" fmla="*/ 0 w 88"/>
                <a:gd name="T1" fmla="*/ 0 h 85"/>
                <a:gd name="T2" fmla="*/ 0 w 88"/>
                <a:gd name="T3" fmla="*/ 24 h 85"/>
                <a:gd name="T4" fmla="*/ 34 w 88"/>
                <a:gd name="T5" fmla="*/ 85 h 85"/>
                <a:gd name="T6" fmla="*/ 81 w 88"/>
                <a:gd name="T7" fmla="*/ 68 h 85"/>
                <a:gd name="T8" fmla="*/ 88 w 88"/>
                <a:gd name="T9" fmla="*/ 41 h 85"/>
                <a:gd name="T10" fmla="*/ 61 w 88"/>
                <a:gd name="T11" fmla="*/ 7 h 85"/>
                <a:gd name="T12" fmla="*/ 0 w 88"/>
                <a:gd name="T13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5">
                  <a:moveTo>
                    <a:pt x="0" y="0"/>
                  </a:moveTo>
                  <a:lnTo>
                    <a:pt x="0" y="24"/>
                  </a:lnTo>
                  <a:lnTo>
                    <a:pt x="34" y="85"/>
                  </a:lnTo>
                  <a:lnTo>
                    <a:pt x="81" y="68"/>
                  </a:lnTo>
                  <a:lnTo>
                    <a:pt x="88" y="41"/>
                  </a:lnTo>
                  <a:lnTo>
                    <a:pt x="61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9"/>
            <p:cNvSpPr>
              <a:spLocks/>
            </p:cNvSpPr>
            <p:nvPr/>
          </p:nvSpPr>
          <p:spPr bwMode="auto">
            <a:xfrm>
              <a:off x="658813" y="4605338"/>
              <a:ext cx="111125" cy="34925"/>
            </a:xfrm>
            <a:custGeom>
              <a:avLst/>
              <a:gdLst>
                <a:gd name="T0" fmla="*/ 0 w 209"/>
                <a:gd name="T1" fmla="*/ 31 h 64"/>
                <a:gd name="T2" fmla="*/ 91 w 209"/>
                <a:gd name="T3" fmla="*/ 58 h 64"/>
                <a:gd name="T4" fmla="*/ 162 w 209"/>
                <a:gd name="T5" fmla="*/ 64 h 64"/>
                <a:gd name="T6" fmla="*/ 206 w 209"/>
                <a:gd name="T7" fmla="*/ 37 h 64"/>
                <a:gd name="T8" fmla="*/ 209 w 209"/>
                <a:gd name="T9" fmla="*/ 17 h 64"/>
                <a:gd name="T10" fmla="*/ 108 w 209"/>
                <a:gd name="T11" fmla="*/ 6 h 64"/>
                <a:gd name="T12" fmla="*/ 102 w 209"/>
                <a:gd name="T13" fmla="*/ 17 h 64"/>
                <a:gd name="T14" fmla="*/ 21 w 209"/>
                <a:gd name="T15" fmla="*/ 0 h 64"/>
                <a:gd name="T16" fmla="*/ 0 w 209"/>
                <a:gd name="T17" fmla="*/ 3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64">
                  <a:moveTo>
                    <a:pt x="0" y="31"/>
                  </a:moveTo>
                  <a:lnTo>
                    <a:pt x="91" y="58"/>
                  </a:lnTo>
                  <a:lnTo>
                    <a:pt x="162" y="64"/>
                  </a:lnTo>
                  <a:lnTo>
                    <a:pt x="206" y="37"/>
                  </a:lnTo>
                  <a:lnTo>
                    <a:pt x="209" y="17"/>
                  </a:lnTo>
                  <a:lnTo>
                    <a:pt x="108" y="6"/>
                  </a:lnTo>
                  <a:lnTo>
                    <a:pt x="102" y="17"/>
                  </a:lnTo>
                  <a:lnTo>
                    <a:pt x="21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0"/>
            <p:cNvSpPr>
              <a:spLocks/>
            </p:cNvSpPr>
            <p:nvPr/>
          </p:nvSpPr>
          <p:spPr bwMode="auto">
            <a:xfrm>
              <a:off x="765175" y="4632325"/>
              <a:ext cx="136525" cy="95250"/>
            </a:xfrm>
            <a:custGeom>
              <a:avLst/>
              <a:gdLst>
                <a:gd name="T0" fmla="*/ 38 w 256"/>
                <a:gd name="T1" fmla="*/ 0 h 180"/>
                <a:gd name="T2" fmla="*/ 0 w 256"/>
                <a:gd name="T3" fmla="*/ 47 h 180"/>
                <a:gd name="T4" fmla="*/ 81 w 256"/>
                <a:gd name="T5" fmla="*/ 157 h 180"/>
                <a:gd name="T6" fmla="*/ 118 w 256"/>
                <a:gd name="T7" fmla="*/ 180 h 180"/>
                <a:gd name="T8" fmla="*/ 198 w 256"/>
                <a:gd name="T9" fmla="*/ 163 h 180"/>
                <a:gd name="T10" fmla="*/ 256 w 256"/>
                <a:gd name="T11" fmla="*/ 135 h 180"/>
                <a:gd name="T12" fmla="*/ 256 w 256"/>
                <a:gd name="T13" fmla="*/ 102 h 180"/>
                <a:gd name="T14" fmla="*/ 185 w 256"/>
                <a:gd name="T15" fmla="*/ 58 h 180"/>
                <a:gd name="T16" fmla="*/ 115 w 256"/>
                <a:gd name="T17" fmla="*/ 41 h 180"/>
                <a:gd name="T18" fmla="*/ 38 w 256"/>
                <a:gd name="T19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180">
                  <a:moveTo>
                    <a:pt x="38" y="0"/>
                  </a:moveTo>
                  <a:lnTo>
                    <a:pt x="0" y="47"/>
                  </a:lnTo>
                  <a:lnTo>
                    <a:pt x="81" y="157"/>
                  </a:lnTo>
                  <a:lnTo>
                    <a:pt x="118" y="180"/>
                  </a:lnTo>
                  <a:lnTo>
                    <a:pt x="198" y="163"/>
                  </a:lnTo>
                  <a:lnTo>
                    <a:pt x="256" y="135"/>
                  </a:lnTo>
                  <a:lnTo>
                    <a:pt x="256" y="102"/>
                  </a:lnTo>
                  <a:lnTo>
                    <a:pt x="185" y="58"/>
                  </a:lnTo>
                  <a:lnTo>
                    <a:pt x="115" y="41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1"/>
            <p:cNvSpPr>
              <a:spLocks/>
            </p:cNvSpPr>
            <p:nvPr/>
          </p:nvSpPr>
          <p:spPr bwMode="auto">
            <a:xfrm>
              <a:off x="484188" y="4505325"/>
              <a:ext cx="115887" cy="92075"/>
            </a:xfrm>
            <a:custGeom>
              <a:avLst/>
              <a:gdLst>
                <a:gd name="T0" fmla="*/ 219 w 219"/>
                <a:gd name="T1" fmla="*/ 145 h 172"/>
                <a:gd name="T2" fmla="*/ 172 w 219"/>
                <a:gd name="T3" fmla="*/ 118 h 172"/>
                <a:gd name="T4" fmla="*/ 105 w 219"/>
                <a:gd name="T5" fmla="*/ 0 h 172"/>
                <a:gd name="T6" fmla="*/ 11 w 219"/>
                <a:gd name="T7" fmla="*/ 47 h 172"/>
                <a:gd name="T8" fmla="*/ 0 w 219"/>
                <a:gd name="T9" fmla="*/ 74 h 172"/>
                <a:gd name="T10" fmla="*/ 61 w 219"/>
                <a:gd name="T11" fmla="*/ 166 h 172"/>
                <a:gd name="T12" fmla="*/ 102 w 219"/>
                <a:gd name="T13" fmla="*/ 159 h 172"/>
                <a:gd name="T14" fmla="*/ 118 w 219"/>
                <a:gd name="T15" fmla="*/ 152 h 172"/>
                <a:gd name="T16" fmla="*/ 141 w 219"/>
                <a:gd name="T17" fmla="*/ 172 h 172"/>
                <a:gd name="T18" fmla="*/ 202 w 219"/>
                <a:gd name="T19" fmla="*/ 172 h 172"/>
                <a:gd name="T20" fmla="*/ 219 w 219"/>
                <a:gd name="T21" fmla="*/ 145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172">
                  <a:moveTo>
                    <a:pt x="219" y="145"/>
                  </a:moveTo>
                  <a:lnTo>
                    <a:pt x="172" y="118"/>
                  </a:lnTo>
                  <a:lnTo>
                    <a:pt x="105" y="0"/>
                  </a:lnTo>
                  <a:lnTo>
                    <a:pt x="11" y="47"/>
                  </a:lnTo>
                  <a:lnTo>
                    <a:pt x="0" y="74"/>
                  </a:lnTo>
                  <a:lnTo>
                    <a:pt x="61" y="166"/>
                  </a:lnTo>
                  <a:lnTo>
                    <a:pt x="102" y="159"/>
                  </a:lnTo>
                  <a:lnTo>
                    <a:pt x="118" y="152"/>
                  </a:lnTo>
                  <a:lnTo>
                    <a:pt x="141" y="172"/>
                  </a:lnTo>
                  <a:lnTo>
                    <a:pt x="202" y="172"/>
                  </a:lnTo>
                  <a:lnTo>
                    <a:pt x="219" y="145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2"/>
            <p:cNvSpPr>
              <a:spLocks/>
            </p:cNvSpPr>
            <p:nvPr/>
          </p:nvSpPr>
          <p:spPr bwMode="auto">
            <a:xfrm>
              <a:off x="885825" y="4781550"/>
              <a:ext cx="228600" cy="260350"/>
            </a:xfrm>
            <a:custGeom>
              <a:avLst/>
              <a:gdLst>
                <a:gd name="T0" fmla="*/ 0 w 433"/>
                <a:gd name="T1" fmla="*/ 209 h 492"/>
                <a:gd name="T2" fmla="*/ 36 w 433"/>
                <a:gd name="T3" fmla="*/ 240 h 492"/>
                <a:gd name="T4" fmla="*/ 60 w 433"/>
                <a:gd name="T5" fmla="*/ 332 h 492"/>
                <a:gd name="T6" fmla="*/ 54 w 433"/>
                <a:gd name="T7" fmla="*/ 373 h 492"/>
                <a:gd name="T8" fmla="*/ 57 w 433"/>
                <a:gd name="T9" fmla="*/ 447 h 492"/>
                <a:gd name="T10" fmla="*/ 113 w 433"/>
                <a:gd name="T11" fmla="*/ 487 h 492"/>
                <a:gd name="T12" fmla="*/ 144 w 433"/>
                <a:gd name="T13" fmla="*/ 492 h 492"/>
                <a:gd name="T14" fmla="*/ 221 w 433"/>
                <a:gd name="T15" fmla="*/ 389 h 492"/>
                <a:gd name="T16" fmla="*/ 272 w 433"/>
                <a:gd name="T17" fmla="*/ 362 h 492"/>
                <a:gd name="T18" fmla="*/ 295 w 433"/>
                <a:gd name="T19" fmla="*/ 373 h 492"/>
                <a:gd name="T20" fmla="*/ 363 w 433"/>
                <a:gd name="T21" fmla="*/ 348 h 492"/>
                <a:gd name="T22" fmla="*/ 427 w 433"/>
                <a:gd name="T23" fmla="*/ 295 h 492"/>
                <a:gd name="T24" fmla="*/ 433 w 433"/>
                <a:gd name="T25" fmla="*/ 274 h 492"/>
                <a:gd name="T26" fmla="*/ 366 w 433"/>
                <a:gd name="T27" fmla="*/ 230 h 492"/>
                <a:gd name="T28" fmla="*/ 336 w 433"/>
                <a:gd name="T29" fmla="*/ 159 h 492"/>
                <a:gd name="T30" fmla="*/ 309 w 433"/>
                <a:gd name="T31" fmla="*/ 118 h 492"/>
                <a:gd name="T32" fmla="*/ 256 w 433"/>
                <a:gd name="T33" fmla="*/ 84 h 492"/>
                <a:gd name="T34" fmla="*/ 74 w 433"/>
                <a:gd name="T35" fmla="*/ 0 h 492"/>
                <a:gd name="T36" fmla="*/ 47 w 433"/>
                <a:gd name="T37" fmla="*/ 23 h 492"/>
                <a:gd name="T38" fmla="*/ 54 w 433"/>
                <a:gd name="T39" fmla="*/ 57 h 492"/>
                <a:gd name="T40" fmla="*/ 80 w 433"/>
                <a:gd name="T41" fmla="*/ 84 h 492"/>
                <a:gd name="T42" fmla="*/ 36 w 433"/>
                <a:gd name="T43" fmla="*/ 151 h 492"/>
                <a:gd name="T44" fmla="*/ 0 w 433"/>
                <a:gd name="T45" fmla="*/ 165 h 492"/>
                <a:gd name="T46" fmla="*/ 0 w 433"/>
                <a:gd name="T47" fmla="*/ 209 h 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3" h="492">
                  <a:moveTo>
                    <a:pt x="0" y="209"/>
                  </a:moveTo>
                  <a:lnTo>
                    <a:pt x="36" y="240"/>
                  </a:lnTo>
                  <a:lnTo>
                    <a:pt x="60" y="332"/>
                  </a:lnTo>
                  <a:lnTo>
                    <a:pt x="54" y="373"/>
                  </a:lnTo>
                  <a:lnTo>
                    <a:pt x="57" y="447"/>
                  </a:lnTo>
                  <a:lnTo>
                    <a:pt x="113" y="487"/>
                  </a:lnTo>
                  <a:lnTo>
                    <a:pt x="144" y="492"/>
                  </a:lnTo>
                  <a:lnTo>
                    <a:pt x="221" y="389"/>
                  </a:lnTo>
                  <a:lnTo>
                    <a:pt x="272" y="362"/>
                  </a:lnTo>
                  <a:lnTo>
                    <a:pt x="295" y="373"/>
                  </a:lnTo>
                  <a:lnTo>
                    <a:pt x="363" y="348"/>
                  </a:lnTo>
                  <a:lnTo>
                    <a:pt x="427" y="295"/>
                  </a:lnTo>
                  <a:lnTo>
                    <a:pt x="433" y="274"/>
                  </a:lnTo>
                  <a:lnTo>
                    <a:pt x="366" y="230"/>
                  </a:lnTo>
                  <a:lnTo>
                    <a:pt x="336" y="159"/>
                  </a:lnTo>
                  <a:lnTo>
                    <a:pt x="309" y="118"/>
                  </a:lnTo>
                  <a:lnTo>
                    <a:pt x="256" y="84"/>
                  </a:lnTo>
                  <a:lnTo>
                    <a:pt x="74" y="0"/>
                  </a:lnTo>
                  <a:lnTo>
                    <a:pt x="47" y="23"/>
                  </a:lnTo>
                  <a:lnTo>
                    <a:pt x="54" y="57"/>
                  </a:lnTo>
                  <a:lnTo>
                    <a:pt x="80" y="84"/>
                  </a:lnTo>
                  <a:lnTo>
                    <a:pt x="36" y="151"/>
                  </a:lnTo>
                  <a:lnTo>
                    <a:pt x="0" y="165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chemeClr val="tx2"/>
            </a:solidFill>
            <a:ln w="0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"/>
            <p:cNvSpPr>
              <a:spLocks/>
            </p:cNvSpPr>
            <p:nvPr/>
          </p:nvSpPr>
          <p:spPr bwMode="auto">
            <a:xfrm>
              <a:off x="368300" y="5359400"/>
              <a:ext cx="1573212" cy="1355725"/>
            </a:xfrm>
            <a:custGeom>
              <a:avLst/>
              <a:gdLst>
                <a:gd name="T0" fmla="*/ 722 w 2975"/>
                <a:gd name="T1" fmla="*/ 391 h 2561"/>
                <a:gd name="T2" fmla="*/ 773 w 2975"/>
                <a:gd name="T3" fmla="*/ 543 h 2561"/>
                <a:gd name="T4" fmla="*/ 679 w 2975"/>
                <a:gd name="T5" fmla="*/ 605 h 2561"/>
                <a:gd name="T6" fmla="*/ 578 w 2975"/>
                <a:gd name="T7" fmla="*/ 584 h 2561"/>
                <a:gd name="T8" fmla="*/ 429 w 2975"/>
                <a:gd name="T9" fmla="*/ 652 h 2561"/>
                <a:gd name="T10" fmla="*/ 585 w 2975"/>
                <a:gd name="T11" fmla="*/ 849 h 2561"/>
                <a:gd name="T12" fmla="*/ 780 w 2975"/>
                <a:gd name="T13" fmla="*/ 898 h 2561"/>
                <a:gd name="T14" fmla="*/ 756 w 2975"/>
                <a:gd name="T15" fmla="*/ 964 h 2561"/>
                <a:gd name="T16" fmla="*/ 638 w 2975"/>
                <a:gd name="T17" fmla="*/ 1035 h 2561"/>
                <a:gd name="T18" fmla="*/ 453 w 2975"/>
                <a:gd name="T19" fmla="*/ 1042 h 2561"/>
                <a:gd name="T20" fmla="*/ 329 w 2975"/>
                <a:gd name="T21" fmla="*/ 1303 h 2561"/>
                <a:gd name="T22" fmla="*/ 285 w 2975"/>
                <a:gd name="T23" fmla="*/ 1394 h 2561"/>
                <a:gd name="T24" fmla="*/ 467 w 2975"/>
                <a:gd name="T25" fmla="*/ 1513 h 2561"/>
                <a:gd name="T26" fmla="*/ 450 w 2975"/>
                <a:gd name="T27" fmla="*/ 1648 h 2561"/>
                <a:gd name="T28" fmla="*/ 508 w 2975"/>
                <a:gd name="T29" fmla="*/ 1733 h 2561"/>
                <a:gd name="T30" fmla="*/ 641 w 2975"/>
                <a:gd name="T31" fmla="*/ 1845 h 2561"/>
                <a:gd name="T32" fmla="*/ 712 w 2975"/>
                <a:gd name="T33" fmla="*/ 1828 h 2561"/>
                <a:gd name="T34" fmla="*/ 696 w 2975"/>
                <a:gd name="T35" fmla="*/ 1998 h 2561"/>
                <a:gd name="T36" fmla="*/ 564 w 2975"/>
                <a:gd name="T37" fmla="*/ 2083 h 2561"/>
                <a:gd name="T38" fmla="*/ 332 w 2975"/>
                <a:gd name="T39" fmla="*/ 2133 h 2561"/>
                <a:gd name="T40" fmla="*/ 47 w 2975"/>
                <a:gd name="T41" fmla="*/ 2208 h 2561"/>
                <a:gd name="T42" fmla="*/ 77 w 2975"/>
                <a:gd name="T43" fmla="*/ 2256 h 2561"/>
                <a:gd name="T44" fmla="*/ 265 w 2975"/>
                <a:gd name="T45" fmla="*/ 2242 h 2561"/>
                <a:gd name="T46" fmla="*/ 470 w 2975"/>
                <a:gd name="T47" fmla="*/ 2236 h 2561"/>
                <a:gd name="T48" fmla="*/ 605 w 2975"/>
                <a:gd name="T49" fmla="*/ 2194 h 2561"/>
                <a:gd name="T50" fmla="*/ 1042 w 2975"/>
                <a:gd name="T51" fmla="*/ 1937 h 2561"/>
                <a:gd name="T52" fmla="*/ 1093 w 2975"/>
                <a:gd name="T53" fmla="*/ 1761 h 2561"/>
                <a:gd name="T54" fmla="*/ 1392 w 2975"/>
                <a:gd name="T55" fmla="*/ 1564 h 2561"/>
                <a:gd name="T56" fmla="*/ 1278 w 2975"/>
                <a:gd name="T57" fmla="*/ 1635 h 2561"/>
                <a:gd name="T58" fmla="*/ 1260 w 2975"/>
                <a:gd name="T59" fmla="*/ 1801 h 2561"/>
                <a:gd name="T60" fmla="*/ 1368 w 2975"/>
                <a:gd name="T61" fmla="*/ 1778 h 2561"/>
                <a:gd name="T62" fmla="*/ 1516 w 2975"/>
                <a:gd name="T63" fmla="*/ 1801 h 2561"/>
                <a:gd name="T64" fmla="*/ 1560 w 2975"/>
                <a:gd name="T65" fmla="*/ 1679 h 2561"/>
                <a:gd name="T66" fmla="*/ 1634 w 2975"/>
                <a:gd name="T67" fmla="*/ 1618 h 2561"/>
                <a:gd name="T68" fmla="*/ 1919 w 2975"/>
                <a:gd name="T69" fmla="*/ 1774 h 2561"/>
                <a:gd name="T70" fmla="*/ 2128 w 2975"/>
                <a:gd name="T71" fmla="*/ 1869 h 2561"/>
                <a:gd name="T72" fmla="*/ 2424 w 2975"/>
                <a:gd name="T73" fmla="*/ 2039 h 2561"/>
                <a:gd name="T74" fmla="*/ 2451 w 2975"/>
                <a:gd name="T75" fmla="*/ 2222 h 2561"/>
                <a:gd name="T76" fmla="*/ 2575 w 2975"/>
                <a:gd name="T77" fmla="*/ 2245 h 2561"/>
                <a:gd name="T78" fmla="*/ 2645 w 2975"/>
                <a:gd name="T79" fmla="*/ 2387 h 2561"/>
                <a:gd name="T80" fmla="*/ 2656 w 2975"/>
                <a:gd name="T81" fmla="*/ 2462 h 2561"/>
                <a:gd name="T82" fmla="*/ 2680 w 2975"/>
                <a:gd name="T83" fmla="*/ 2452 h 2561"/>
                <a:gd name="T84" fmla="*/ 2717 w 2975"/>
                <a:gd name="T85" fmla="*/ 2526 h 2561"/>
                <a:gd name="T86" fmla="*/ 2750 w 2975"/>
                <a:gd name="T87" fmla="*/ 2561 h 2561"/>
                <a:gd name="T88" fmla="*/ 2800 w 2975"/>
                <a:gd name="T89" fmla="*/ 2543 h 2561"/>
                <a:gd name="T90" fmla="*/ 2877 w 2975"/>
                <a:gd name="T91" fmla="*/ 2459 h 2561"/>
                <a:gd name="T92" fmla="*/ 2951 w 2975"/>
                <a:gd name="T93" fmla="*/ 2309 h 2561"/>
                <a:gd name="T94" fmla="*/ 2542 w 2975"/>
                <a:gd name="T95" fmla="*/ 1906 h 2561"/>
                <a:gd name="T96" fmla="*/ 2397 w 2975"/>
                <a:gd name="T97" fmla="*/ 1831 h 2561"/>
                <a:gd name="T98" fmla="*/ 2296 w 2975"/>
                <a:gd name="T99" fmla="*/ 1903 h 2561"/>
                <a:gd name="T100" fmla="*/ 2064 w 2975"/>
                <a:gd name="T101" fmla="*/ 1757 h 2561"/>
                <a:gd name="T102" fmla="*/ 1859 w 2975"/>
                <a:gd name="T103" fmla="*/ 272 h 2561"/>
                <a:gd name="T104" fmla="*/ 1496 w 2975"/>
                <a:gd name="T105" fmla="*/ 177 h 2561"/>
                <a:gd name="T106" fmla="*/ 1361 w 2975"/>
                <a:gd name="T107" fmla="*/ 92 h 2561"/>
                <a:gd name="T108" fmla="*/ 1213 w 2975"/>
                <a:gd name="T109" fmla="*/ 52 h 2561"/>
                <a:gd name="T110" fmla="*/ 1002 w 2975"/>
                <a:gd name="T111" fmla="*/ 89 h 2561"/>
                <a:gd name="T112" fmla="*/ 766 w 2975"/>
                <a:gd name="T113" fmla="*/ 224 h 2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975" h="2561">
                  <a:moveTo>
                    <a:pt x="766" y="224"/>
                  </a:moveTo>
                  <a:lnTo>
                    <a:pt x="735" y="214"/>
                  </a:lnTo>
                  <a:lnTo>
                    <a:pt x="682" y="214"/>
                  </a:lnTo>
                  <a:lnTo>
                    <a:pt x="635" y="244"/>
                  </a:lnTo>
                  <a:lnTo>
                    <a:pt x="722" y="391"/>
                  </a:lnTo>
                  <a:lnTo>
                    <a:pt x="735" y="455"/>
                  </a:lnTo>
                  <a:lnTo>
                    <a:pt x="726" y="482"/>
                  </a:lnTo>
                  <a:lnTo>
                    <a:pt x="735" y="499"/>
                  </a:lnTo>
                  <a:lnTo>
                    <a:pt x="793" y="533"/>
                  </a:lnTo>
                  <a:lnTo>
                    <a:pt x="773" y="543"/>
                  </a:lnTo>
                  <a:lnTo>
                    <a:pt x="826" y="672"/>
                  </a:lnTo>
                  <a:lnTo>
                    <a:pt x="799" y="686"/>
                  </a:lnTo>
                  <a:lnTo>
                    <a:pt x="716" y="658"/>
                  </a:lnTo>
                  <a:lnTo>
                    <a:pt x="672" y="631"/>
                  </a:lnTo>
                  <a:lnTo>
                    <a:pt x="679" y="605"/>
                  </a:lnTo>
                  <a:lnTo>
                    <a:pt x="705" y="570"/>
                  </a:lnTo>
                  <a:lnTo>
                    <a:pt x="679" y="553"/>
                  </a:lnTo>
                  <a:lnTo>
                    <a:pt x="638" y="547"/>
                  </a:lnTo>
                  <a:lnTo>
                    <a:pt x="575" y="557"/>
                  </a:lnTo>
                  <a:lnTo>
                    <a:pt x="578" y="584"/>
                  </a:lnTo>
                  <a:lnTo>
                    <a:pt x="567" y="584"/>
                  </a:lnTo>
                  <a:lnTo>
                    <a:pt x="551" y="570"/>
                  </a:lnTo>
                  <a:lnTo>
                    <a:pt x="406" y="577"/>
                  </a:lnTo>
                  <a:lnTo>
                    <a:pt x="396" y="591"/>
                  </a:lnTo>
                  <a:lnTo>
                    <a:pt x="429" y="652"/>
                  </a:lnTo>
                  <a:lnTo>
                    <a:pt x="464" y="678"/>
                  </a:lnTo>
                  <a:lnTo>
                    <a:pt x="453" y="719"/>
                  </a:lnTo>
                  <a:lnTo>
                    <a:pt x="447" y="784"/>
                  </a:lnTo>
                  <a:lnTo>
                    <a:pt x="504" y="845"/>
                  </a:lnTo>
                  <a:lnTo>
                    <a:pt x="585" y="849"/>
                  </a:lnTo>
                  <a:lnTo>
                    <a:pt x="641" y="875"/>
                  </a:lnTo>
                  <a:lnTo>
                    <a:pt x="675" y="886"/>
                  </a:lnTo>
                  <a:lnTo>
                    <a:pt x="770" y="858"/>
                  </a:lnTo>
                  <a:lnTo>
                    <a:pt x="787" y="889"/>
                  </a:lnTo>
                  <a:lnTo>
                    <a:pt x="780" y="898"/>
                  </a:lnTo>
                  <a:lnTo>
                    <a:pt x="773" y="906"/>
                  </a:lnTo>
                  <a:lnTo>
                    <a:pt x="765" y="913"/>
                  </a:lnTo>
                  <a:lnTo>
                    <a:pt x="761" y="924"/>
                  </a:lnTo>
                  <a:lnTo>
                    <a:pt x="757" y="942"/>
                  </a:lnTo>
                  <a:lnTo>
                    <a:pt x="756" y="964"/>
                  </a:lnTo>
                  <a:lnTo>
                    <a:pt x="743" y="1035"/>
                  </a:lnTo>
                  <a:lnTo>
                    <a:pt x="705" y="1055"/>
                  </a:lnTo>
                  <a:lnTo>
                    <a:pt x="679" y="1055"/>
                  </a:lnTo>
                  <a:lnTo>
                    <a:pt x="665" y="1045"/>
                  </a:lnTo>
                  <a:lnTo>
                    <a:pt x="638" y="1035"/>
                  </a:lnTo>
                  <a:lnTo>
                    <a:pt x="585" y="1072"/>
                  </a:lnTo>
                  <a:lnTo>
                    <a:pt x="544" y="1078"/>
                  </a:lnTo>
                  <a:lnTo>
                    <a:pt x="541" y="1038"/>
                  </a:lnTo>
                  <a:lnTo>
                    <a:pt x="497" y="1021"/>
                  </a:lnTo>
                  <a:lnTo>
                    <a:pt x="453" y="1042"/>
                  </a:lnTo>
                  <a:lnTo>
                    <a:pt x="420" y="1103"/>
                  </a:lnTo>
                  <a:lnTo>
                    <a:pt x="305" y="1184"/>
                  </a:lnTo>
                  <a:lnTo>
                    <a:pt x="288" y="1266"/>
                  </a:lnTo>
                  <a:lnTo>
                    <a:pt x="305" y="1309"/>
                  </a:lnTo>
                  <a:lnTo>
                    <a:pt x="329" y="1303"/>
                  </a:lnTo>
                  <a:lnTo>
                    <a:pt x="343" y="1309"/>
                  </a:lnTo>
                  <a:lnTo>
                    <a:pt x="323" y="1330"/>
                  </a:lnTo>
                  <a:lnTo>
                    <a:pt x="319" y="1364"/>
                  </a:lnTo>
                  <a:lnTo>
                    <a:pt x="285" y="1377"/>
                  </a:lnTo>
                  <a:lnTo>
                    <a:pt x="285" y="1394"/>
                  </a:lnTo>
                  <a:lnTo>
                    <a:pt x="319" y="1452"/>
                  </a:lnTo>
                  <a:lnTo>
                    <a:pt x="332" y="1516"/>
                  </a:lnTo>
                  <a:lnTo>
                    <a:pt x="352" y="1536"/>
                  </a:lnTo>
                  <a:lnTo>
                    <a:pt x="453" y="1536"/>
                  </a:lnTo>
                  <a:lnTo>
                    <a:pt x="467" y="1513"/>
                  </a:lnTo>
                  <a:lnTo>
                    <a:pt x="484" y="1530"/>
                  </a:lnTo>
                  <a:lnTo>
                    <a:pt x="484" y="1601"/>
                  </a:lnTo>
                  <a:lnTo>
                    <a:pt x="494" y="1631"/>
                  </a:lnTo>
                  <a:lnTo>
                    <a:pt x="473" y="1631"/>
                  </a:lnTo>
                  <a:lnTo>
                    <a:pt x="450" y="1648"/>
                  </a:lnTo>
                  <a:lnTo>
                    <a:pt x="460" y="1679"/>
                  </a:lnTo>
                  <a:lnTo>
                    <a:pt x="453" y="1723"/>
                  </a:lnTo>
                  <a:lnTo>
                    <a:pt x="429" y="1747"/>
                  </a:lnTo>
                  <a:lnTo>
                    <a:pt x="473" y="1753"/>
                  </a:lnTo>
                  <a:lnTo>
                    <a:pt x="508" y="1733"/>
                  </a:lnTo>
                  <a:lnTo>
                    <a:pt x="571" y="1730"/>
                  </a:lnTo>
                  <a:lnTo>
                    <a:pt x="578" y="1761"/>
                  </a:lnTo>
                  <a:lnTo>
                    <a:pt x="594" y="1770"/>
                  </a:lnTo>
                  <a:lnTo>
                    <a:pt x="618" y="1747"/>
                  </a:lnTo>
                  <a:lnTo>
                    <a:pt x="641" y="1845"/>
                  </a:lnTo>
                  <a:lnTo>
                    <a:pt x="665" y="1848"/>
                  </a:lnTo>
                  <a:lnTo>
                    <a:pt x="665" y="1801"/>
                  </a:lnTo>
                  <a:lnTo>
                    <a:pt x="682" y="1784"/>
                  </a:lnTo>
                  <a:lnTo>
                    <a:pt x="705" y="1787"/>
                  </a:lnTo>
                  <a:lnTo>
                    <a:pt x="712" y="1828"/>
                  </a:lnTo>
                  <a:lnTo>
                    <a:pt x="770" y="1818"/>
                  </a:lnTo>
                  <a:lnTo>
                    <a:pt x="796" y="1798"/>
                  </a:lnTo>
                  <a:lnTo>
                    <a:pt x="793" y="1842"/>
                  </a:lnTo>
                  <a:lnTo>
                    <a:pt x="766" y="1862"/>
                  </a:lnTo>
                  <a:lnTo>
                    <a:pt x="696" y="1998"/>
                  </a:lnTo>
                  <a:lnTo>
                    <a:pt x="628" y="2025"/>
                  </a:lnTo>
                  <a:lnTo>
                    <a:pt x="608" y="2086"/>
                  </a:lnTo>
                  <a:lnTo>
                    <a:pt x="594" y="2086"/>
                  </a:lnTo>
                  <a:lnTo>
                    <a:pt x="585" y="2076"/>
                  </a:lnTo>
                  <a:lnTo>
                    <a:pt x="564" y="2083"/>
                  </a:lnTo>
                  <a:lnTo>
                    <a:pt x="460" y="2106"/>
                  </a:lnTo>
                  <a:lnTo>
                    <a:pt x="420" y="2153"/>
                  </a:lnTo>
                  <a:lnTo>
                    <a:pt x="406" y="2161"/>
                  </a:lnTo>
                  <a:lnTo>
                    <a:pt x="379" y="2137"/>
                  </a:lnTo>
                  <a:lnTo>
                    <a:pt x="332" y="2133"/>
                  </a:lnTo>
                  <a:lnTo>
                    <a:pt x="305" y="2147"/>
                  </a:lnTo>
                  <a:lnTo>
                    <a:pt x="258" y="2157"/>
                  </a:lnTo>
                  <a:lnTo>
                    <a:pt x="221" y="2194"/>
                  </a:lnTo>
                  <a:lnTo>
                    <a:pt x="150" y="2218"/>
                  </a:lnTo>
                  <a:lnTo>
                    <a:pt x="47" y="2208"/>
                  </a:lnTo>
                  <a:lnTo>
                    <a:pt x="0" y="2231"/>
                  </a:lnTo>
                  <a:lnTo>
                    <a:pt x="0" y="2262"/>
                  </a:lnTo>
                  <a:lnTo>
                    <a:pt x="23" y="2279"/>
                  </a:lnTo>
                  <a:lnTo>
                    <a:pt x="40" y="2265"/>
                  </a:lnTo>
                  <a:lnTo>
                    <a:pt x="77" y="2256"/>
                  </a:lnTo>
                  <a:lnTo>
                    <a:pt x="120" y="2272"/>
                  </a:lnTo>
                  <a:lnTo>
                    <a:pt x="155" y="2279"/>
                  </a:lnTo>
                  <a:lnTo>
                    <a:pt x="181" y="2265"/>
                  </a:lnTo>
                  <a:lnTo>
                    <a:pt x="215" y="2242"/>
                  </a:lnTo>
                  <a:lnTo>
                    <a:pt x="265" y="2242"/>
                  </a:lnTo>
                  <a:lnTo>
                    <a:pt x="316" y="2211"/>
                  </a:lnTo>
                  <a:lnTo>
                    <a:pt x="373" y="2231"/>
                  </a:lnTo>
                  <a:lnTo>
                    <a:pt x="420" y="2218"/>
                  </a:lnTo>
                  <a:lnTo>
                    <a:pt x="477" y="2194"/>
                  </a:lnTo>
                  <a:lnTo>
                    <a:pt x="470" y="2236"/>
                  </a:lnTo>
                  <a:lnTo>
                    <a:pt x="487" y="2236"/>
                  </a:lnTo>
                  <a:lnTo>
                    <a:pt x="500" y="2198"/>
                  </a:lnTo>
                  <a:lnTo>
                    <a:pt x="555" y="2194"/>
                  </a:lnTo>
                  <a:lnTo>
                    <a:pt x="598" y="2211"/>
                  </a:lnTo>
                  <a:lnTo>
                    <a:pt x="605" y="2194"/>
                  </a:lnTo>
                  <a:lnTo>
                    <a:pt x="628" y="2167"/>
                  </a:lnTo>
                  <a:lnTo>
                    <a:pt x="602" y="2147"/>
                  </a:lnTo>
                  <a:lnTo>
                    <a:pt x="685" y="2109"/>
                  </a:lnTo>
                  <a:lnTo>
                    <a:pt x="773" y="2092"/>
                  </a:lnTo>
                  <a:lnTo>
                    <a:pt x="1042" y="1937"/>
                  </a:lnTo>
                  <a:lnTo>
                    <a:pt x="1085" y="1883"/>
                  </a:lnTo>
                  <a:lnTo>
                    <a:pt x="1072" y="1848"/>
                  </a:lnTo>
                  <a:lnTo>
                    <a:pt x="1035" y="1831"/>
                  </a:lnTo>
                  <a:lnTo>
                    <a:pt x="1042" y="1805"/>
                  </a:lnTo>
                  <a:lnTo>
                    <a:pt x="1093" y="1761"/>
                  </a:lnTo>
                  <a:lnTo>
                    <a:pt x="1160" y="1740"/>
                  </a:lnTo>
                  <a:lnTo>
                    <a:pt x="1179" y="1700"/>
                  </a:lnTo>
                  <a:lnTo>
                    <a:pt x="1246" y="1605"/>
                  </a:lnTo>
                  <a:lnTo>
                    <a:pt x="1331" y="1556"/>
                  </a:lnTo>
                  <a:lnTo>
                    <a:pt x="1392" y="1564"/>
                  </a:lnTo>
                  <a:lnTo>
                    <a:pt x="1411" y="1605"/>
                  </a:lnTo>
                  <a:lnTo>
                    <a:pt x="1368" y="1605"/>
                  </a:lnTo>
                  <a:lnTo>
                    <a:pt x="1351" y="1584"/>
                  </a:lnTo>
                  <a:lnTo>
                    <a:pt x="1281" y="1622"/>
                  </a:lnTo>
                  <a:lnTo>
                    <a:pt x="1278" y="1635"/>
                  </a:lnTo>
                  <a:lnTo>
                    <a:pt x="1278" y="1666"/>
                  </a:lnTo>
                  <a:lnTo>
                    <a:pt x="1240" y="1726"/>
                  </a:lnTo>
                  <a:lnTo>
                    <a:pt x="1223" y="1767"/>
                  </a:lnTo>
                  <a:lnTo>
                    <a:pt x="1260" y="1778"/>
                  </a:lnTo>
                  <a:lnTo>
                    <a:pt x="1260" y="1801"/>
                  </a:lnTo>
                  <a:lnTo>
                    <a:pt x="1199" y="1811"/>
                  </a:lnTo>
                  <a:lnTo>
                    <a:pt x="1207" y="1845"/>
                  </a:lnTo>
                  <a:lnTo>
                    <a:pt x="1287" y="1848"/>
                  </a:lnTo>
                  <a:lnTo>
                    <a:pt x="1341" y="1814"/>
                  </a:lnTo>
                  <a:lnTo>
                    <a:pt x="1368" y="1778"/>
                  </a:lnTo>
                  <a:lnTo>
                    <a:pt x="1422" y="1744"/>
                  </a:lnTo>
                  <a:lnTo>
                    <a:pt x="1466" y="1774"/>
                  </a:lnTo>
                  <a:lnTo>
                    <a:pt x="1486" y="1753"/>
                  </a:lnTo>
                  <a:lnTo>
                    <a:pt x="1510" y="1767"/>
                  </a:lnTo>
                  <a:lnTo>
                    <a:pt x="1516" y="1801"/>
                  </a:lnTo>
                  <a:lnTo>
                    <a:pt x="1536" y="1805"/>
                  </a:lnTo>
                  <a:lnTo>
                    <a:pt x="1599" y="1733"/>
                  </a:lnTo>
                  <a:lnTo>
                    <a:pt x="1590" y="1706"/>
                  </a:lnTo>
                  <a:lnTo>
                    <a:pt x="1536" y="1753"/>
                  </a:lnTo>
                  <a:lnTo>
                    <a:pt x="1560" y="1679"/>
                  </a:lnTo>
                  <a:lnTo>
                    <a:pt x="1543" y="1672"/>
                  </a:lnTo>
                  <a:lnTo>
                    <a:pt x="1526" y="1723"/>
                  </a:lnTo>
                  <a:lnTo>
                    <a:pt x="1519" y="1648"/>
                  </a:lnTo>
                  <a:lnTo>
                    <a:pt x="1576" y="1625"/>
                  </a:lnTo>
                  <a:lnTo>
                    <a:pt x="1634" y="1618"/>
                  </a:lnTo>
                  <a:lnTo>
                    <a:pt x="1681" y="1713"/>
                  </a:lnTo>
                  <a:lnTo>
                    <a:pt x="1714" y="1720"/>
                  </a:lnTo>
                  <a:lnTo>
                    <a:pt x="1819" y="1784"/>
                  </a:lnTo>
                  <a:lnTo>
                    <a:pt x="1828" y="1774"/>
                  </a:lnTo>
                  <a:lnTo>
                    <a:pt x="1919" y="1774"/>
                  </a:lnTo>
                  <a:lnTo>
                    <a:pt x="2074" y="1834"/>
                  </a:lnTo>
                  <a:lnTo>
                    <a:pt x="2121" y="1814"/>
                  </a:lnTo>
                  <a:lnTo>
                    <a:pt x="2148" y="1787"/>
                  </a:lnTo>
                  <a:lnTo>
                    <a:pt x="2148" y="1814"/>
                  </a:lnTo>
                  <a:lnTo>
                    <a:pt x="2128" y="1869"/>
                  </a:lnTo>
                  <a:lnTo>
                    <a:pt x="2275" y="1953"/>
                  </a:lnTo>
                  <a:lnTo>
                    <a:pt x="2316" y="2001"/>
                  </a:lnTo>
                  <a:lnTo>
                    <a:pt x="2369" y="2042"/>
                  </a:lnTo>
                  <a:lnTo>
                    <a:pt x="2413" y="2031"/>
                  </a:lnTo>
                  <a:lnTo>
                    <a:pt x="2424" y="2039"/>
                  </a:lnTo>
                  <a:lnTo>
                    <a:pt x="2386" y="2059"/>
                  </a:lnTo>
                  <a:lnTo>
                    <a:pt x="2386" y="2096"/>
                  </a:lnTo>
                  <a:lnTo>
                    <a:pt x="2413" y="2113"/>
                  </a:lnTo>
                  <a:lnTo>
                    <a:pt x="2440" y="2161"/>
                  </a:lnTo>
                  <a:lnTo>
                    <a:pt x="2451" y="2222"/>
                  </a:lnTo>
                  <a:lnTo>
                    <a:pt x="2484" y="2231"/>
                  </a:lnTo>
                  <a:lnTo>
                    <a:pt x="2545" y="2330"/>
                  </a:lnTo>
                  <a:lnTo>
                    <a:pt x="2568" y="2350"/>
                  </a:lnTo>
                  <a:lnTo>
                    <a:pt x="2562" y="2239"/>
                  </a:lnTo>
                  <a:lnTo>
                    <a:pt x="2575" y="2245"/>
                  </a:lnTo>
                  <a:lnTo>
                    <a:pt x="2601" y="2367"/>
                  </a:lnTo>
                  <a:lnTo>
                    <a:pt x="2619" y="2361"/>
                  </a:lnTo>
                  <a:lnTo>
                    <a:pt x="2632" y="2306"/>
                  </a:lnTo>
                  <a:lnTo>
                    <a:pt x="2645" y="2306"/>
                  </a:lnTo>
                  <a:lnTo>
                    <a:pt x="2645" y="2387"/>
                  </a:lnTo>
                  <a:lnTo>
                    <a:pt x="2669" y="2411"/>
                  </a:lnTo>
                  <a:lnTo>
                    <a:pt x="2642" y="2442"/>
                  </a:lnTo>
                  <a:lnTo>
                    <a:pt x="2646" y="2449"/>
                  </a:lnTo>
                  <a:lnTo>
                    <a:pt x="2652" y="2457"/>
                  </a:lnTo>
                  <a:lnTo>
                    <a:pt x="2656" y="2462"/>
                  </a:lnTo>
                  <a:lnTo>
                    <a:pt x="2662" y="2465"/>
                  </a:lnTo>
                  <a:lnTo>
                    <a:pt x="2667" y="2467"/>
                  </a:lnTo>
                  <a:lnTo>
                    <a:pt x="2671" y="2464"/>
                  </a:lnTo>
                  <a:lnTo>
                    <a:pt x="2675" y="2459"/>
                  </a:lnTo>
                  <a:lnTo>
                    <a:pt x="2680" y="2452"/>
                  </a:lnTo>
                  <a:lnTo>
                    <a:pt x="2696" y="2489"/>
                  </a:lnTo>
                  <a:lnTo>
                    <a:pt x="2706" y="2508"/>
                  </a:lnTo>
                  <a:lnTo>
                    <a:pt x="2711" y="2516"/>
                  </a:lnTo>
                  <a:lnTo>
                    <a:pt x="2716" y="2524"/>
                  </a:lnTo>
                  <a:lnTo>
                    <a:pt x="2717" y="2526"/>
                  </a:lnTo>
                  <a:lnTo>
                    <a:pt x="2719" y="2530"/>
                  </a:lnTo>
                  <a:lnTo>
                    <a:pt x="2723" y="2535"/>
                  </a:lnTo>
                  <a:lnTo>
                    <a:pt x="2730" y="2543"/>
                  </a:lnTo>
                  <a:lnTo>
                    <a:pt x="2737" y="2552"/>
                  </a:lnTo>
                  <a:lnTo>
                    <a:pt x="2750" y="2561"/>
                  </a:lnTo>
                  <a:lnTo>
                    <a:pt x="2763" y="2547"/>
                  </a:lnTo>
                  <a:lnTo>
                    <a:pt x="2743" y="2517"/>
                  </a:lnTo>
                  <a:lnTo>
                    <a:pt x="2733" y="2489"/>
                  </a:lnTo>
                  <a:lnTo>
                    <a:pt x="2770" y="2514"/>
                  </a:lnTo>
                  <a:lnTo>
                    <a:pt x="2800" y="2543"/>
                  </a:lnTo>
                  <a:lnTo>
                    <a:pt x="2817" y="2537"/>
                  </a:lnTo>
                  <a:lnTo>
                    <a:pt x="2817" y="2476"/>
                  </a:lnTo>
                  <a:lnTo>
                    <a:pt x="2790" y="2428"/>
                  </a:lnTo>
                  <a:lnTo>
                    <a:pt x="2804" y="2415"/>
                  </a:lnTo>
                  <a:lnTo>
                    <a:pt x="2877" y="2459"/>
                  </a:lnTo>
                  <a:lnTo>
                    <a:pt x="2904" y="2509"/>
                  </a:lnTo>
                  <a:lnTo>
                    <a:pt x="2931" y="2523"/>
                  </a:lnTo>
                  <a:lnTo>
                    <a:pt x="2959" y="2486"/>
                  </a:lnTo>
                  <a:lnTo>
                    <a:pt x="2975" y="2428"/>
                  </a:lnTo>
                  <a:lnTo>
                    <a:pt x="2951" y="2309"/>
                  </a:lnTo>
                  <a:lnTo>
                    <a:pt x="2783" y="2242"/>
                  </a:lnTo>
                  <a:lnTo>
                    <a:pt x="2760" y="2181"/>
                  </a:lnTo>
                  <a:lnTo>
                    <a:pt x="2622" y="1978"/>
                  </a:lnTo>
                  <a:lnTo>
                    <a:pt x="2558" y="1947"/>
                  </a:lnTo>
                  <a:lnTo>
                    <a:pt x="2542" y="1906"/>
                  </a:lnTo>
                  <a:lnTo>
                    <a:pt x="2511" y="1889"/>
                  </a:lnTo>
                  <a:lnTo>
                    <a:pt x="2498" y="1842"/>
                  </a:lnTo>
                  <a:lnTo>
                    <a:pt x="2451" y="1805"/>
                  </a:lnTo>
                  <a:lnTo>
                    <a:pt x="2416" y="1828"/>
                  </a:lnTo>
                  <a:lnTo>
                    <a:pt x="2397" y="1831"/>
                  </a:lnTo>
                  <a:lnTo>
                    <a:pt x="2377" y="1859"/>
                  </a:lnTo>
                  <a:lnTo>
                    <a:pt x="2369" y="1909"/>
                  </a:lnTo>
                  <a:lnTo>
                    <a:pt x="2357" y="1909"/>
                  </a:lnTo>
                  <a:lnTo>
                    <a:pt x="2303" y="1944"/>
                  </a:lnTo>
                  <a:lnTo>
                    <a:pt x="2296" y="1903"/>
                  </a:lnTo>
                  <a:lnTo>
                    <a:pt x="2181" y="1787"/>
                  </a:lnTo>
                  <a:lnTo>
                    <a:pt x="2178" y="1740"/>
                  </a:lnTo>
                  <a:lnTo>
                    <a:pt x="2134" y="1740"/>
                  </a:lnTo>
                  <a:lnTo>
                    <a:pt x="2111" y="1761"/>
                  </a:lnTo>
                  <a:lnTo>
                    <a:pt x="2064" y="1757"/>
                  </a:lnTo>
                  <a:lnTo>
                    <a:pt x="2037" y="1740"/>
                  </a:lnTo>
                  <a:lnTo>
                    <a:pt x="2040" y="336"/>
                  </a:lnTo>
                  <a:lnTo>
                    <a:pt x="1969" y="289"/>
                  </a:lnTo>
                  <a:lnTo>
                    <a:pt x="1889" y="258"/>
                  </a:lnTo>
                  <a:lnTo>
                    <a:pt x="1859" y="272"/>
                  </a:lnTo>
                  <a:lnTo>
                    <a:pt x="1825" y="282"/>
                  </a:lnTo>
                  <a:lnTo>
                    <a:pt x="1742" y="238"/>
                  </a:lnTo>
                  <a:lnTo>
                    <a:pt x="1714" y="255"/>
                  </a:lnTo>
                  <a:lnTo>
                    <a:pt x="1613" y="188"/>
                  </a:lnTo>
                  <a:lnTo>
                    <a:pt x="1496" y="177"/>
                  </a:lnTo>
                  <a:lnTo>
                    <a:pt x="1466" y="153"/>
                  </a:lnTo>
                  <a:lnTo>
                    <a:pt x="1463" y="92"/>
                  </a:lnTo>
                  <a:lnTo>
                    <a:pt x="1395" y="85"/>
                  </a:lnTo>
                  <a:lnTo>
                    <a:pt x="1368" y="113"/>
                  </a:lnTo>
                  <a:lnTo>
                    <a:pt x="1361" y="92"/>
                  </a:lnTo>
                  <a:lnTo>
                    <a:pt x="1368" y="75"/>
                  </a:lnTo>
                  <a:lnTo>
                    <a:pt x="1334" y="41"/>
                  </a:lnTo>
                  <a:lnTo>
                    <a:pt x="1278" y="0"/>
                  </a:lnTo>
                  <a:lnTo>
                    <a:pt x="1260" y="0"/>
                  </a:lnTo>
                  <a:lnTo>
                    <a:pt x="1213" y="52"/>
                  </a:lnTo>
                  <a:lnTo>
                    <a:pt x="1140" y="52"/>
                  </a:lnTo>
                  <a:lnTo>
                    <a:pt x="1122" y="41"/>
                  </a:lnTo>
                  <a:lnTo>
                    <a:pt x="1105" y="44"/>
                  </a:lnTo>
                  <a:lnTo>
                    <a:pt x="1045" y="79"/>
                  </a:lnTo>
                  <a:lnTo>
                    <a:pt x="1002" y="89"/>
                  </a:lnTo>
                  <a:lnTo>
                    <a:pt x="975" y="72"/>
                  </a:lnTo>
                  <a:lnTo>
                    <a:pt x="914" y="113"/>
                  </a:lnTo>
                  <a:lnTo>
                    <a:pt x="894" y="163"/>
                  </a:lnTo>
                  <a:lnTo>
                    <a:pt x="834" y="221"/>
                  </a:lnTo>
                  <a:lnTo>
                    <a:pt x="766" y="224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solidFill>
                <a:schemeClr val="tx1"/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4"/>
            <p:cNvSpPr>
              <a:spLocks/>
            </p:cNvSpPr>
            <p:nvPr/>
          </p:nvSpPr>
          <p:spPr bwMode="auto">
            <a:xfrm>
              <a:off x="390525" y="5749925"/>
              <a:ext cx="77787" cy="93663"/>
            </a:xfrm>
            <a:custGeom>
              <a:avLst/>
              <a:gdLst>
                <a:gd name="T0" fmla="*/ 47 w 148"/>
                <a:gd name="T1" fmla="*/ 41 h 177"/>
                <a:gd name="T2" fmla="*/ 30 w 148"/>
                <a:gd name="T3" fmla="*/ 0 h 177"/>
                <a:gd name="T4" fmla="*/ 0 w 148"/>
                <a:gd name="T5" fmla="*/ 41 h 177"/>
                <a:gd name="T6" fmla="*/ 4 w 148"/>
                <a:gd name="T7" fmla="*/ 82 h 177"/>
                <a:gd name="T8" fmla="*/ 41 w 148"/>
                <a:gd name="T9" fmla="*/ 82 h 177"/>
                <a:gd name="T10" fmla="*/ 71 w 148"/>
                <a:gd name="T11" fmla="*/ 106 h 177"/>
                <a:gd name="T12" fmla="*/ 101 w 148"/>
                <a:gd name="T13" fmla="*/ 174 h 177"/>
                <a:gd name="T14" fmla="*/ 148 w 148"/>
                <a:gd name="T15" fmla="*/ 177 h 177"/>
                <a:gd name="T16" fmla="*/ 148 w 148"/>
                <a:gd name="T17" fmla="*/ 164 h 177"/>
                <a:gd name="T18" fmla="*/ 115 w 148"/>
                <a:gd name="T19" fmla="*/ 75 h 177"/>
                <a:gd name="T20" fmla="*/ 71 w 148"/>
                <a:gd name="T21" fmla="*/ 61 h 177"/>
                <a:gd name="T22" fmla="*/ 47 w 148"/>
                <a:gd name="T23" fmla="*/ 41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8" h="177">
                  <a:moveTo>
                    <a:pt x="47" y="41"/>
                  </a:moveTo>
                  <a:lnTo>
                    <a:pt x="30" y="0"/>
                  </a:lnTo>
                  <a:lnTo>
                    <a:pt x="0" y="41"/>
                  </a:lnTo>
                  <a:lnTo>
                    <a:pt x="4" y="82"/>
                  </a:lnTo>
                  <a:lnTo>
                    <a:pt x="41" y="82"/>
                  </a:lnTo>
                  <a:lnTo>
                    <a:pt x="71" y="106"/>
                  </a:lnTo>
                  <a:lnTo>
                    <a:pt x="101" y="174"/>
                  </a:lnTo>
                  <a:lnTo>
                    <a:pt x="148" y="177"/>
                  </a:lnTo>
                  <a:lnTo>
                    <a:pt x="148" y="164"/>
                  </a:lnTo>
                  <a:lnTo>
                    <a:pt x="115" y="75"/>
                  </a:lnTo>
                  <a:lnTo>
                    <a:pt x="71" y="61"/>
                  </a:lnTo>
                  <a:lnTo>
                    <a:pt x="47" y="41"/>
                  </a:ln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5"/>
            <p:cNvSpPr>
              <a:spLocks/>
            </p:cNvSpPr>
            <p:nvPr/>
          </p:nvSpPr>
          <p:spPr bwMode="auto">
            <a:xfrm>
              <a:off x="430213" y="6081713"/>
              <a:ext cx="71437" cy="55563"/>
            </a:xfrm>
            <a:custGeom>
              <a:avLst/>
              <a:gdLst>
                <a:gd name="T0" fmla="*/ 57 w 135"/>
                <a:gd name="T1" fmla="*/ 105 h 105"/>
                <a:gd name="T2" fmla="*/ 108 w 135"/>
                <a:gd name="T3" fmla="*/ 105 h 105"/>
                <a:gd name="T4" fmla="*/ 135 w 135"/>
                <a:gd name="T5" fmla="*/ 44 h 105"/>
                <a:gd name="T6" fmla="*/ 121 w 135"/>
                <a:gd name="T7" fmla="*/ 30 h 105"/>
                <a:gd name="T8" fmla="*/ 0 w 135"/>
                <a:gd name="T9" fmla="*/ 0 h 105"/>
                <a:gd name="T10" fmla="*/ 3 w 135"/>
                <a:gd name="T11" fmla="*/ 44 h 105"/>
                <a:gd name="T12" fmla="*/ 57 w 135"/>
                <a:gd name="T13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" h="105">
                  <a:moveTo>
                    <a:pt x="57" y="105"/>
                  </a:moveTo>
                  <a:lnTo>
                    <a:pt x="108" y="105"/>
                  </a:lnTo>
                  <a:lnTo>
                    <a:pt x="135" y="44"/>
                  </a:lnTo>
                  <a:lnTo>
                    <a:pt x="121" y="30"/>
                  </a:lnTo>
                  <a:lnTo>
                    <a:pt x="0" y="0"/>
                  </a:lnTo>
                  <a:lnTo>
                    <a:pt x="3" y="44"/>
                  </a:lnTo>
                  <a:lnTo>
                    <a:pt x="57" y="105"/>
                  </a:lnTo>
                  <a:close/>
                </a:path>
              </a:pathLst>
            </a:custGeom>
            <a:solidFill>
              <a:schemeClr val="accent3"/>
            </a:solidFill>
            <a:ln w="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6"/>
            <p:cNvSpPr>
              <a:spLocks/>
            </p:cNvSpPr>
            <p:nvPr/>
          </p:nvSpPr>
          <p:spPr bwMode="auto">
            <a:xfrm>
              <a:off x="554038" y="6545263"/>
              <a:ext cx="34925" cy="26988"/>
            </a:xfrm>
            <a:custGeom>
              <a:avLst/>
              <a:gdLst>
                <a:gd name="T0" fmla="*/ 41 w 65"/>
                <a:gd name="T1" fmla="*/ 0 h 50"/>
                <a:gd name="T2" fmla="*/ 0 w 65"/>
                <a:gd name="T3" fmla="*/ 17 h 50"/>
                <a:gd name="T4" fmla="*/ 27 w 65"/>
                <a:gd name="T5" fmla="*/ 50 h 50"/>
                <a:gd name="T6" fmla="*/ 65 w 65"/>
                <a:gd name="T7" fmla="*/ 23 h 50"/>
                <a:gd name="T8" fmla="*/ 41 w 65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50">
                  <a:moveTo>
                    <a:pt x="41" y="0"/>
                  </a:moveTo>
                  <a:lnTo>
                    <a:pt x="0" y="17"/>
                  </a:lnTo>
                  <a:lnTo>
                    <a:pt x="27" y="50"/>
                  </a:lnTo>
                  <a:lnTo>
                    <a:pt x="65" y="23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>
                  <a:lumMod val="7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7"/>
            <p:cNvSpPr>
              <a:spLocks/>
            </p:cNvSpPr>
            <p:nvPr/>
          </p:nvSpPr>
          <p:spPr bwMode="auto">
            <a:xfrm>
              <a:off x="581025" y="6561138"/>
              <a:ext cx="26987" cy="20638"/>
            </a:xfrm>
            <a:custGeom>
              <a:avLst/>
              <a:gdLst>
                <a:gd name="T0" fmla="*/ 17 w 50"/>
                <a:gd name="T1" fmla="*/ 0 h 37"/>
                <a:gd name="T2" fmla="*/ 0 w 50"/>
                <a:gd name="T3" fmla="*/ 37 h 37"/>
                <a:gd name="T4" fmla="*/ 37 w 50"/>
                <a:gd name="T5" fmla="*/ 37 h 37"/>
                <a:gd name="T6" fmla="*/ 50 w 50"/>
                <a:gd name="T7" fmla="*/ 7 h 37"/>
                <a:gd name="T8" fmla="*/ 17 w 50"/>
                <a:gd name="T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37">
                  <a:moveTo>
                    <a:pt x="17" y="0"/>
                  </a:moveTo>
                  <a:lnTo>
                    <a:pt x="0" y="37"/>
                  </a:lnTo>
                  <a:lnTo>
                    <a:pt x="37" y="37"/>
                  </a:lnTo>
                  <a:lnTo>
                    <a:pt x="50" y="7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chemeClr val="tx2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8"/>
            <p:cNvSpPr>
              <a:spLocks/>
            </p:cNvSpPr>
            <p:nvPr/>
          </p:nvSpPr>
          <p:spPr bwMode="auto">
            <a:xfrm>
              <a:off x="784225" y="6553200"/>
              <a:ext cx="20637" cy="26988"/>
            </a:xfrm>
            <a:custGeom>
              <a:avLst/>
              <a:gdLst>
                <a:gd name="T0" fmla="*/ 0 w 39"/>
                <a:gd name="T1" fmla="*/ 23 h 50"/>
                <a:gd name="T2" fmla="*/ 26 w 39"/>
                <a:gd name="T3" fmla="*/ 50 h 50"/>
                <a:gd name="T4" fmla="*/ 39 w 39"/>
                <a:gd name="T5" fmla="*/ 33 h 50"/>
                <a:gd name="T6" fmla="*/ 26 w 39"/>
                <a:gd name="T7" fmla="*/ 0 h 50"/>
                <a:gd name="T8" fmla="*/ 0 w 39"/>
                <a:gd name="T9" fmla="*/ 2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50">
                  <a:moveTo>
                    <a:pt x="0" y="23"/>
                  </a:moveTo>
                  <a:lnTo>
                    <a:pt x="26" y="50"/>
                  </a:lnTo>
                  <a:lnTo>
                    <a:pt x="39" y="33"/>
                  </a:lnTo>
                  <a:lnTo>
                    <a:pt x="26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9"/>
            <p:cNvSpPr>
              <a:spLocks/>
            </p:cNvSpPr>
            <p:nvPr/>
          </p:nvSpPr>
          <p:spPr bwMode="auto">
            <a:xfrm>
              <a:off x="1223963" y="6254750"/>
              <a:ext cx="23812" cy="28575"/>
            </a:xfrm>
            <a:custGeom>
              <a:avLst/>
              <a:gdLst>
                <a:gd name="T0" fmla="*/ 29 w 47"/>
                <a:gd name="T1" fmla="*/ 0 h 55"/>
                <a:gd name="T2" fmla="*/ 0 w 47"/>
                <a:gd name="T3" fmla="*/ 17 h 55"/>
                <a:gd name="T4" fmla="*/ 6 w 47"/>
                <a:gd name="T5" fmla="*/ 55 h 55"/>
                <a:gd name="T6" fmla="*/ 47 w 47"/>
                <a:gd name="T7" fmla="*/ 31 h 55"/>
                <a:gd name="T8" fmla="*/ 29 w 47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55">
                  <a:moveTo>
                    <a:pt x="29" y="0"/>
                  </a:moveTo>
                  <a:lnTo>
                    <a:pt x="0" y="17"/>
                  </a:lnTo>
                  <a:lnTo>
                    <a:pt x="6" y="55"/>
                  </a:lnTo>
                  <a:lnTo>
                    <a:pt x="47" y="31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chemeClr val="bg1">
                  <a:lumMod val="7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20"/>
            <p:cNvSpPr>
              <a:spLocks/>
            </p:cNvSpPr>
            <p:nvPr/>
          </p:nvSpPr>
          <p:spPr bwMode="auto">
            <a:xfrm>
              <a:off x="860425" y="6373813"/>
              <a:ext cx="131762" cy="139700"/>
            </a:xfrm>
            <a:custGeom>
              <a:avLst/>
              <a:gdLst>
                <a:gd name="T0" fmla="*/ 242 w 248"/>
                <a:gd name="T1" fmla="*/ 67 h 264"/>
                <a:gd name="T2" fmla="*/ 248 w 248"/>
                <a:gd name="T3" fmla="*/ 47 h 264"/>
                <a:gd name="T4" fmla="*/ 209 w 248"/>
                <a:gd name="T5" fmla="*/ 33 h 264"/>
                <a:gd name="T6" fmla="*/ 221 w 248"/>
                <a:gd name="T7" fmla="*/ 0 h 264"/>
                <a:gd name="T8" fmla="*/ 0 w 248"/>
                <a:gd name="T9" fmla="*/ 155 h 264"/>
                <a:gd name="T10" fmla="*/ 17 w 248"/>
                <a:gd name="T11" fmla="*/ 250 h 264"/>
                <a:gd name="T12" fmla="*/ 67 w 248"/>
                <a:gd name="T13" fmla="*/ 264 h 264"/>
                <a:gd name="T14" fmla="*/ 218 w 248"/>
                <a:gd name="T15" fmla="*/ 175 h 264"/>
                <a:gd name="T16" fmla="*/ 191 w 248"/>
                <a:gd name="T17" fmla="*/ 135 h 264"/>
                <a:gd name="T18" fmla="*/ 201 w 248"/>
                <a:gd name="T19" fmla="*/ 94 h 264"/>
                <a:gd name="T20" fmla="*/ 168 w 248"/>
                <a:gd name="T21" fmla="*/ 114 h 264"/>
                <a:gd name="T22" fmla="*/ 118 w 248"/>
                <a:gd name="T23" fmla="*/ 105 h 264"/>
                <a:gd name="T24" fmla="*/ 144 w 248"/>
                <a:gd name="T25" fmla="*/ 84 h 264"/>
                <a:gd name="T26" fmla="*/ 178 w 248"/>
                <a:gd name="T27" fmla="*/ 97 h 264"/>
                <a:gd name="T28" fmla="*/ 242 w 248"/>
                <a:gd name="T29" fmla="*/ 6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8" h="264">
                  <a:moveTo>
                    <a:pt x="242" y="67"/>
                  </a:moveTo>
                  <a:lnTo>
                    <a:pt x="248" y="47"/>
                  </a:lnTo>
                  <a:lnTo>
                    <a:pt x="209" y="33"/>
                  </a:lnTo>
                  <a:lnTo>
                    <a:pt x="221" y="0"/>
                  </a:lnTo>
                  <a:lnTo>
                    <a:pt x="0" y="155"/>
                  </a:lnTo>
                  <a:lnTo>
                    <a:pt x="17" y="250"/>
                  </a:lnTo>
                  <a:lnTo>
                    <a:pt x="67" y="264"/>
                  </a:lnTo>
                  <a:lnTo>
                    <a:pt x="218" y="175"/>
                  </a:lnTo>
                  <a:lnTo>
                    <a:pt x="191" y="135"/>
                  </a:lnTo>
                  <a:lnTo>
                    <a:pt x="201" y="94"/>
                  </a:lnTo>
                  <a:lnTo>
                    <a:pt x="168" y="114"/>
                  </a:lnTo>
                  <a:lnTo>
                    <a:pt x="118" y="105"/>
                  </a:lnTo>
                  <a:lnTo>
                    <a:pt x="144" y="84"/>
                  </a:lnTo>
                  <a:lnTo>
                    <a:pt x="178" y="97"/>
                  </a:lnTo>
                  <a:lnTo>
                    <a:pt x="242" y="67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21"/>
            <p:cNvSpPr>
              <a:spLocks/>
            </p:cNvSpPr>
            <p:nvPr/>
          </p:nvSpPr>
          <p:spPr bwMode="auto">
            <a:xfrm>
              <a:off x="242888" y="5959475"/>
              <a:ext cx="26987" cy="42863"/>
            </a:xfrm>
            <a:custGeom>
              <a:avLst/>
              <a:gdLst>
                <a:gd name="T0" fmla="*/ 51 w 51"/>
                <a:gd name="T1" fmla="*/ 68 h 81"/>
                <a:gd name="T2" fmla="*/ 13 w 51"/>
                <a:gd name="T3" fmla="*/ 0 h 81"/>
                <a:gd name="T4" fmla="*/ 0 w 51"/>
                <a:gd name="T5" fmla="*/ 0 h 81"/>
                <a:gd name="T6" fmla="*/ 0 w 51"/>
                <a:gd name="T7" fmla="*/ 34 h 81"/>
                <a:gd name="T8" fmla="*/ 33 w 51"/>
                <a:gd name="T9" fmla="*/ 81 h 81"/>
                <a:gd name="T10" fmla="*/ 51 w 51"/>
                <a:gd name="T11" fmla="*/ 6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81">
                  <a:moveTo>
                    <a:pt x="51" y="68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33" y="81"/>
                  </a:lnTo>
                  <a:lnTo>
                    <a:pt x="51" y="68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22"/>
            <p:cNvSpPr>
              <a:spLocks/>
            </p:cNvSpPr>
            <p:nvPr/>
          </p:nvSpPr>
          <p:spPr bwMode="auto">
            <a:xfrm>
              <a:off x="131763" y="6551613"/>
              <a:ext cx="165100" cy="47625"/>
            </a:xfrm>
            <a:custGeom>
              <a:avLst/>
              <a:gdLst>
                <a:gd name="T0" fmla="*/ 0 w 312"/>
                <a:gd name="T1" fmla="*/ 81 h 92"/>
                <a:gd name="T2" fmla="*/ 20 w 312"/>
                <a:gd name="T3" fmla="*/ 92 h 92"/>
                <a:gd name="T4" fmla="*/ 47 w 312"/>
                <a:gd name="T5" fmla="*/ 88 h 92"/>
                <a:gd name="T6" fmla="*/ 117 w 312"/>
                <a:gd name="T7" fmla="*/ 65 h 92"/>
                <a:gd name="T8" fmla="*/ 224 w 312"/>
                <a:gd name="T9" fmla="*/ 92 h 92"/>
                <a:gd name="T10" fmla="*/ 296 w 312"/>
                <a:gd name="T11" fmla="*/ 71 h 92"/>
                <a:gd name="T12" fmla="*/ 312 w 312"/>
                <a:gd name="T13" fmla="*/ 44 h 92"/>
                <a:gd name="T14" fmla="*/ 265 w 312"/>
                <a:gd name="T15" fmla="*/ 0 h 92"/>
                <a:gd name="T16" fmla="*/ 218 w 312"/>
                <a:gd name="T17" fmla="*/ 10 h 92"/>
                <a:gd name="T18" fmla="*/ 224 w 312"/>
                <a:gd name="T19" fmla="*/ 37 h 92"/>
                <a:gd name="T20" fmla="*/ 194 w 312"/>
                <a:gd name="T21" fmla="*/ 68 h 92"/>
                <a:gd name="T22" fmla="*/ 164 w 312"/>
                <a:gd name="T23" fmla="*/ 61 h 92"/>
                <a:gd name="T24" fmla="*/ 154 w 312"/>
                <a:gd name="T25" fmla="*/ 34 h 92"/>
                <a:gd name="T26" fmla="*/ 111 w 312"/>
                <a:gd name="T27" fmla="*/ 31 h 92"/>
                <a:gd name="T28" fmla="*/ 56 w 312"/>
                <a:gd name="T29" fmla="*/ 44 h 92"/>
                <a:gd name="T30" fmla="*/ 0 w 312"/>
                <a:gd name="T31" fmla="*/ 8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2" h="92">
                  <a:moveTo>
                    <a:pt x="0" y="81"/>
                  </a:moveTo>
                  <a:lnTo>
                    <a:pt x="20" y="92"/>
                  </a:lnTo>
                  <a:lnTo>
                    <a:pt x="47" y="88"/>
                  </a:lnTo>
                  <a:lnTo>
                    <a:pt x="117" y="65"/>
                  </a:lnTo>
                  <a:lnTo>
                    <a:pt x="224" y="92"/>
                  </a:lnTo>
                  <a:lnTo>
                    <a:pt x="296" y="71"/>
                  </a:lnTo>
                  <a:lnTo>
                    <a:pt x="312" y="44"/>
                  </a:lnTo>
                  <a:lnTo>
                    <a:pt x="265" y="0"/>
                  </a:lnTo>
                  <a:lnTo>
                    <a:pt x="218" y="10"/>
                  </a:lnTo>
                  <a:lnTo>
                    <a:pt x="224" y="37"/>
                  </a:lnTo>
                  <a:lnTo>
                    <a:pt x="194" y="68"/>
                  </a:lnTo>
                  <a:lnTo>
                    <a:pt x="164" y="61"/>
                  </a:lnTo>
                  <a:lnTo>
                    <a:pt x="154" y="34"/>
                  </a:lnTo>
                  <a:lnTo>
                    <a:pt x="111" y="31"/>
                  </a:lnTo>
                  <a:lnTo>
                    <a:pt x="56" y="44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5" name="Group 144"/>
            <p:cNvGrpSpPr/>
            <p:nvPr/>
          </p:nvGrpSpPr>
          <p:grpSpPr>
            <a:xfrm>
              <a:off x="-3902" y="4279900"/>
              <a:ext cx="2433637" cy="2565400"/>
              <a:chOff x="26988" y="4279900"/>
              <a:chExt cx="2433637" cy="2565400"/>
            </a:xfrm>
          </p:grpSpPr>
          <p:sp>
            <p:nvSpPr>
              <p:cNvPr id="148" name="Line 5"/>
              <p:cNvSpPr>
                <a:spLocks noChangeShapeType="1"/>
              </p:cNvSpPr>
              <p:nvPr/>
            </p:nvSpPr>
            <p:spPr bwMode="auto">
              <a:xfrm>
                <a:off x="47625" y="5183188"/>
                <a:ext cx="1717675" cy="0"/>
              </a:xfrm>
              <a:prstGeom prst="line">
                <a:avLst/>
              </a:prstGeom>
              <a:noFill/>
              <a:ln w="7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9" name="Freeform 164"/>
              <p:cNvSpPr>
                <a:spLocks/>
              </p:cNvSpPr>
              <p:nvPr/>
            </p:nvSpPr>
            <p:spPr bwMode="auto">
              <a:xfrm>
                <a:off x="26988" y="4279900"/>
                <a:ext cx="2433637" cy="2565400"/>
              </a:xfrm>
              <a:custGeom>
                <a:avLst/>
                <a:gdLst>
                  <a:gd name="T0" fmla="*/ 4600 w 4600"/>
                  <a:gd name="T1" fmla="*/ 4848 h 4848"/>
                  <a:gd name="T2" fmla="*/ 4600 w 4600"/>
                  <a:gd name="T3" fmla="*/ 3409 h 4848"/>
                  <a:gd name="T4" fmla="*/ 1972 w 4600"/>
                  <a:gd name="T5" fmla="*/ 0 h 4848"/>
                  <a:gd name="T6" fmla="*/ 0 w 4600"/>
                  <a:gd name="T7" fmla="*/ 0 h 4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600" h="4848">
                    <a:moveTo>
                      <a:pt x="4600" y="4848"/>
                    </a:moveTo>
                    <a:lnTo>
                      <a:pt x="4600" y="3409"/>
                    </a:lnTo>
                    <a:lnTo>
                      <a:pt x="1972" y="0"/>
                    </a:lnTo>
                    <a:lnTo>
                      <a:pt x="0" y="0"/>
                    </a:lnTo>
                  </a:path>
                </a:pathLst>
              </a:custGeom>
              <a:noFill/>
              <a:ln w="7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6" name="TextBox 145"/>
            <p:cNvSpPr txBox="1"/>
            <p:nvPr/>
          </p:nvSpPr>
          <p:spPr>
            <a:xfrm>
              <a:off x="616304" y="5836365"/>
              <a:ext cx="840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AK</a:t>
              </a:r>
              <a:endParaRPr lang="en-US" sz="1000" dirty="0"/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150813" y="4774974"/>
              <a:ext cx="84054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HI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5125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 Senate 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859" y="2068533"/>
            <a:ext cx="9602682" cy="29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2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2014 US Congress CVB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2" y="934616"/>
            <a:ext cx="11794836" cy="48641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70" y="5172117"/>
            <a:ext cx="3899379" cy="125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24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 Congress CVB Breakdown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497" y="1973027"/>
            <a:ext cx="9527407" cy="360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01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 Congress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935" y="1045436"/>
            <a:ext cx="9284366" cy="49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26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US Congress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731" y="840567"/>
            <a:ext cx="9084938" cy="5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7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2014 NC Senate CVB Map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427" y="1066755"/>
            <a:ext cx="11427547" cy="4672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27" y="4998351"/>
            <a:ext cx="4609114" cy="14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9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Senate CVB Breakdown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065" y="886766"/>
            <a:ext cx="8606269" cy="57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6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Senate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337" y="914400"/>
            <a:ext cx="8713726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AC Analysis 2011-12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302" y="4676829"/>
            <a:ext cx="1215056" cy="174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LBR Cover Page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06" y="3070861"/>
            <a:ext cx="1275588" cy="1833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9" name="Picture 11" descr="P&amp;P sign.pdf"/>
          <p:cNvSpPr>
            <a:spLocks noChangeAspect="1"/>
          </p:cNvSpPr>
          <p:nvPr/>
        </p:nvSpPr>
        <p:spPr bwMode="auto">
          <a:xfrm>
            <a:off x="9530986" y="4676829"/>
            <a:ext cx="1370076" cy="117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441" tIns="44221" rIns="88441" bIns="44221"/>
          <a:lstStyle/>
          <a:p>
            <a:endParaRPr lang="en-US" sz="1649" dirty="0"/>
          </a:p>
        </p:txBody>
      </p:sp>
      <p:sp>
        <p:nvSpPr>
          <p:cNvPr id="7182" name="Rectangle 14"/>
          <p:cNvSpPr>
            <a:spLocks noChangeArrowheads="1"/>
          </p:cNvSpPr>
          <p:nvPr/>
        </p:nvSpPr>
        <p:spPr bwMode="auto">
          <a:xfrm>
            <a:off x="818896" y="913383"/>
            <a:ext cx="10960608" cy="1673073"/>
          </a:xfrm>
          <a:prstGeom prst="rect">
            <a:avLst/>
          </a:prstGeom>
          <a:solidFill>
            <a:schemeClr val="accent2"/>
          </a:solidFill>
          <a:ln w="25400">
            <a:solidFill>
              <a:schemeClr val="accent2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 lIns="88441" tIns="44221" rIns="88441" bIns="44221">
            <a:spAutoFit/>
          </a:bodyPr>
          <a:lstStyle/>
          <a:p>
            <a:pPr algn="just" eaLnBrk="1" hangingPunct="1"/>
            <a:r>
              <a:rPr lang="en-US" sz="186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The North Carolina FreeEnterprise Foundation is a 501(c)(3) nonprofit organization exclusively focused on providing innovative educational programs to foster informed civic involvement and a better understanding of how voters perceive key public policy issues that impact our state</a:t>
            </a:r>
            <a:r>
              <a:rPr lang="ja-JP" altLang="en-US" sz="186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’</a:t>
            </a:r>
            <a:r>
              <a:rPr lang="en-US" altLang="ja-JP" sz="1860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 economic vitality.</a:t>
            </a:r>
          </a:p>
          <a:p>
            <a:pPr algn="ctr" eaLnBrk="1" hangingPunct="1"/>
            <a:endParaRPr lang="en-US" sz="2356" b="1" dirty="0">
              <a:solidFill>
                <a:schemeClr val="accent3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  <a:p>
            <a:pPr algn="ctr" eaLnBrk="1" hangingPunct="1"/>
            <a:r>
              <a:rPr lang="en-US" sz="2356" b="1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NCFEF does not lobby, or participate in any way with political campaigns.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-1326" y="9047"/>
            <a:ext cx="12599726" cy="665030"/>
          </a:xfrm>
          <a:prstGeom prst="rect">
            <a:avLst/>
          </a:prstGeom>
        </p:spPr>
        <p:txBody>
          <a:bodyPr vert="horz" lIns="113386" tIns="56693" rIns="113386" bIns="5669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3600" b="1" dirty="0"/>
              <a:t>NC FreeEnterprise Foundation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3073451"/>
            <a:ext cx="1198880" cy="1798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9951" y="4186227"/>
            <a:ext cx="1708280" cy="1349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50" y="3086098"/>
            <a:ext cx="1174751" cy="1174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33" y="5483373"/>
            <a:ext cx="1212702" cy="1212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271" y="2860872"/>
            <a:ext cx="2381582" cy="952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333" y="2825762"/>
            <a:ext cx="1470010" cy="14700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165" y="5053127"/>
            <a:ext cx="2009483" cy="1004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817" y="5295899"/>
            <a:ext cx="1677867" cy="1352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056" y="5908621"/>
            <a:ext cx="914402" cy="9144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464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Senate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874" y="818400"/>
            <a:ext cx="8674651" cy="544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9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Senate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971" y="874433"/>
            <a:ext cx="7922457" cy="5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0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2014 NC House CVB Map 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52" y="861222"/>
            <a:ext cx="11916497" cy="4915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80" y="5256831"/>
            <a:ext cx="3899379" cy="125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0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House CVB Breakdown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256" y="842309"/>
            <a:ext cx="10307889" cy="587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28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House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596" y="821383"/>
            <a:ext cx="8313207" cy="585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3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House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78" y="808633"/>
            <a:ext cx="8176444" cy="546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84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House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315" y="812800"/>
            <a:ext cx="9387770" cy="580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1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House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2856" y="896533"/>
            <a:ext cx="7912688" cy="529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2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House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406" y="829733"/>
            <a:ext cx="8381588" cy="581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1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House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812" y="836633"/>
            <a:ext cx="9260776" cy="543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035"/>
            <a:ext cx="12598400" cy="7234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/>
              <a:t>Joe Stewart, </a:t>
            </a:r>
            <a:r>
              <a:rPr lang="en-US" sz="3600" i="1" dirty="0" smtClean="0"/>
              <a:t>Executive Director</a:t>
            </a:r>
            <a:endParaRPr lang="en-US" sz="3600" i="1" dirty="0"/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4145" y="5766421"/>
            <a:ext cx="1461612" cy="1208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77" b="100000" l="0" r="100000">
                        <a14:foregroundMark x1="77120" y1="93897" x2="77120" y2="93897"/>
                        <a14:foregroundMark x1="69663" y1="51585" x2="69663" y2="51585"/>
                        <a14:backgroundMark x1="68131" y1="42019" x2="68131" y2="42019"/>
                        <a14:backgroundMark x1="47242" y1="39730" x2="47242" y2="39730"/>
                        <a14:backgroundMark x1="46374" y1="35387" x2="46374" y2="35387"/>
                        <a14:backgroundMark x1="6537" y1="97887" x2="6537" y2="97887"/>
                        <a14:backgroundMark x1="766" y1="91960" x2="766" y2="91960"/>
                        <a14:backgroundMark x1="96374" y1="69601" x2="96374" y2="69601"/>
                        <a14:backgroundMark x1="98059" y1="67723" x2="98059" y2="67723"/>
                        <a14:backgroundMark x1="95506" y1="67840" x2="95506" y2="67840"/>
                        <a14:backgroundMark x1="95148" y1="70657" x2="95148" y2="70657"/>
                        <a14:backgroundMark x1="93258" y1="68721" x2="93258" y2="68721"/>
                        <a14:backgroundMark x1="91931" y1="69484" x2="91931" y2="69484"/>
                        <a14:backgroundMark x1="93054" y1="70657" x2="93054" y2="70657"/>
                        <a14:backgroundMark x1="96476" y1="75235" x2="96476" y2="75235"/>
                        <a14:backgroundMark x1="99591" y1="81749" x2="99591" y2="81749"/>
                        <a14:backgroundMark x1="99591" y1="84683" x2="99591" y2="84683"/>
                        <a14:backgroundMark x1="99030" y1="97887" x2="99030" y2="97887"/>
                        <a14:backgroundMark x1="99030" y1="96479" x2="99030" y2="96479"/>
                        <a14:backgroundMark x1="97702" y1="98357" x2="97702" y2="98357"/>
                        <a14:backgroundMark x1="97957" y1="96596" x2="97957" y2="96596"/>
                        <a14:backgroundMark x1="99285" y1="92899" x2="99285" y2="92899"/>
                        <a14:backgroundMark x1="95710" y1="97066" x2="95710" y2="97066"/>
                        <a14:backgroundMark x1="75689" y1="96068" x2="75689" y2="96068"/>
                        <a14:backgroundMark x1="77171" y1="94777" x2="77171" y2="94777"/>
                        <a14:backgroundMark x1="75383" y1="96948" x2="75383" y2="96948"/>
                        <a14:backgroundMark x1="72574" y1="98768" x2="72574" y2="98768"/>
                        <a14:backgroundMark x1="65679" y1="98357" x2="65679" y2="98357"/>
                        <a14:backgroundMark x1="60572" y1="98474" x2="60572" y2="98474"/>
                        <a14:backgroundMark x1="59244" y1="97477" x2="59244" y2="97477"/>
                        <a14:backgroundMark x1="45046" y1="96948" x2="45046" y2="96948"/>
                        <a14:backgroundMark x1="37896" y1="97594" x2="37896" y2="97594"/>
                        <a14:backgroundMark x1="50255" y1="97066" x2="50255" y2="97066"/>
                        <a14:backgroundMark x1="53677" y1="95716" x2="53677" y2="95716"/>
                        <a14:backgroundMark x1="53269" y1="99531" x2="53269" y2="99531"/>
                        <a14:backgroundMark x1="63585" y1="99413" x2="63585" y2="99413"/>
                        <a14:backgroundMark x1="69459" y1="99413" x2="69459" y2="99413"/>
                        <a14:backgroundMark x1="75128" y1="98885" x2="75128" y2="98885"/>
                        <a14:backgroundMark x1="70276" y1="94894" x2="70276" y2="94894"/>
                        <a14:backgroundMark x1="68131" y1="95070" x2="68131" y2="95070"/>
                        <a14:backgroundMark x1="562" y1="87793" x2="562" y2="87793"/>
                        <a14:backgroundMark x1="85036" y1="53756" x2="85036" y2="537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511" y="714375"/>
            <a:ext cx="6500092" cy="56561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1388" y="799900"/>
            <a:ext cx="2587126" cy="2381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6693" y="2803525"/>
            <a:ext cx="3621707" cy="28676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833" y="5084161"/>
            <a:ext cx="2357557" cy="15791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124" y="917629"/>
            <a:ext cx="1469263" cy="16826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97" y="3120723"/>
            <a:ext cx="2657475" cy="1228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61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Supreme Court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220" y="1027130"/>
            <a:ext cx="8989960" cy="5180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9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NC Court of Appeals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62" y="1591527"/>
            <a:ext cx="9222075" cy="320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0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Voter Enthusiasm Gap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439759"/>
              </p:ext>
            </p:extLst>
          </p:nvPr>
        </p:nvGraphicFramePr>
        <p:xfrm>
          <a:off x="838199" y="1066800"/>
          <a:ext cx="10953751" cy="521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289052" y="6824990"/>
            <a:ext cx="2306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 smtClean="0"/>
              <a:t>Source: Pew Research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2325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Republican Voter Enthusiasm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89052" y="6824990"/>
            <a:ext cx="2306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 smtClean="0"/>
              <a:t>Source: Pew Research</a:t>
            </a:r>
            <a:endParaRPr lang="en-US" sz="1050" i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322307"/>
              </p:ext>
            </p:extLst>
          </p:nvPr>
        </p:nvGraphicFramePr>
        <p:xfrm>
          <a:off x="815546" y="1046205"/>
          <a:ext cx="10972800" cy="5255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192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Democratic Voter Enthusiasm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289052" y="6824990"/>
            <a:ext cx="23065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 smtClean="0"/>
              <a:t>Source: Pew Research</a:t>
            </a:r>
            <a:endParaRPr lang="en-US" sz="1050" i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1038906"/>
              </p:ext>
            </p:extLst>
          </p:nvPr>
        </p:nvGraphicFramePr>
        <p:xfrm>
          <a:off x="809625" y="1057275"/>
          <a:ext cx="10972800" cy="5229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819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7077" y="-1"/>
            <a:ext cx="12232944" cy="728133"/>
          </a:xfrm>
          <a:prstGeom prst="rect">
            <a:avLst/>
          </a:prstGeom>
        </p:spPr>
        <p:txBody>
          <a:bodyPr vert="horz" lIns="113386" tIns="56693" rIns="113386" bIns="5669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3600" b="1" dirty="0" smtClean="0"/>
              <a:t>President Obama Job Approval 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74" y="909637"/>
            <a:ext cx="7305675" cy="5267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961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7077" y="-1"/>
            <a:ext cx="12232944" cy="728133"/>
          </a:xfrm>
          <a:prstGeom prst="rect">
            <a:avLst/>
          </a:prstGeom>
        </p:spPr>
        <p:txBody>
          <a:bodyPr vert="horz" lIns="113386" tIns="56693" rIns="113386" bIns="5669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3600" b="1" dirty="0" smtClean="0"/>
              <a:t>Public Approval of Health Care Law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7948" y="995362"/>
            <a:ext cx="7305675" cy="5267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400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-7077" y="-1"/>
            <a:ext cx="12232944" cy="728133"/>
          </a:xfrm>
          <a:prstGeom prst="rect">
            <a:avLst/>
          </a:prstGeom>
        </p:spPr>
        <p:txBody>
          <a:bodyPr vert="horz" lIns="113386" tIns="56693" rIns="113386" bIns="5669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3600" b="1" dirty="0" smtClean="0">
                <a:solidFill>
                  <a:srgbClr val="E7E6E6"/>
                </a:solidFill>
              </a:rPr>
              <a:t>Sen. Hagan Job Approval</a:t>
            </a:r>
            <a:endParaRPr lang="en-US" sz="3600" b="1" dirty="0">
              <a:solidFill>
                <a:srgbClr val="E7E6E6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181069" y="860079"/>
          <a:ext cx="12267446" cy="5626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73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NC Generic Ballot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4995587"/>
              </p:ext>
            </p:extLst>
          </p:nvPr>
        </p:nvGraphicFramePr>
        <p:xfrm>
          <a:off x="129093" y="806825"/>
          <a:ext cx="12339020" cy="5755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121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NCGA Approval/Disapproval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7924520"/>
              </p:ext>
            </p:extLst>
          </p:nvPr>
        </p:nvGraphicFramePr>
        <p:xfrm>
          <a:off x="148856" y="861237"/>
          <a:ext cx="12227442" cy="5660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764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9035"/>
            <a:ext cx="12598400" cy="72341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/>
              <a:t>Matt Bales, </a:t>
            </a:r>
            <a:r>
              <a:rPr lang="en-US" sz="3600" i="1" dirty="0" smtClean="0"/>
              <a:t>Research Director</a:t>
            </a:r>
            <a:endParaRPr lang="en-US" sz="3600" i="1" dirty="0"/>
          </a:p>
        </p:txBody>
      </p:sp>
      <p:pic>
        <p:nvPicPr>
          <p:cNvPr id="15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17194" y="1209675"/>
            <a:ext cx="2015929" cy="16813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1524" y="3358627"/>
            <a:ext cx="1959033" cy="1177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1" descr="https://fbcdn-profile-a.akamaihd.net/hprofile-ak-prn2/c7.0.166.166/s160x160/1148841_10151563885433342_1604973766_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771" y="2803525"/>
            <a:ext cx="1417320" cy="157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9243" y="5211022"/>
            <a:ext cx="2511314" cy="7611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101" y="4756627"/>
            <a:ext cx="1458659" cy="12155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0771" y="1209675"/>
            <a:ext cx="1461612" cy="12082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153" b="91920" l="10000" r="90000">
                        <a14:foregroundMark x1="57769" y1="15973" x2="57769" y2="15973"/>
                        <a14:foregroundMark x1="55248" y1="17029" x2="55248" y2="17029"/>
                        <a14:foregroundMark x1="53636" y1="13922" x2="53636" y2="13922"/>
                        <a14:foregroundMark x1="48843" y1="83406" x2="48843" y2="83406"/>
                        <a14:foregroundMark x1="19256" y1="80423" x2="19256" y2="80423"/>
                        <a14:foregroundMark x1="18884" y1="72281" x2="18884" y2="72281"/>
                        <a14:foregroundMark x1="36612" y1="91485" x2="36612" y2="91485"/>
                        <a14:foregroundMark x1="48678" y1="85022" x2="48678" y2="85022"/>
                        <a14:foregroundMark x1="48760" y1="81790" x2="48760" y2="81790"/>
                        <a14:foregroundMark x1="32645" y1="91920" x2="32645" y2="91920"/>
                        <a14:foregroundMark x1="18802" y1="73524" x2="18802" y2="73524"/>
                        <a14:foregroundMark x1="52479" y1="64574" x2="52479" y2="64574"/>
                        <a14:foregroundMark x1="52810" y1="59975" x2="52810" y2="59975"/>
                        <a14:foregroundMark x1="53471" y1="56868" x2="53471" y2="56868"/>
                        <a14:foregroundMark x1="51942" y1="68490" x2="51942" y2="68490"/>
                        <a14:foregroundMark x1="51281" y1="71908" x2="51281" y2="71908"/>
                        <a14:foregroundMark x1="49752" y1="73524" x2="49752" y2="73524"/>
                        <a14:foregroundMark x1="56240" y1="13922" x2="56240" y2="13922"/>
                        <a14:foregroundMark x1="63967" y1="21939" x2="63967" y2="21939"/>
                        <a14:foregroundMark x1="21664" y1="76537" x2="21664" y2="76537"/>
                        <a14:foregroundMark x1="19643" y1="74982" x2="19643" y2="74982"/>
                        <a14:foregroundMark x1="18797" y1="70954" x2="18797" y2="70954"/>
                        <a14:backgroundMark x1="70207" y1="21939" x2="70207" y2="21939"/>
                        <a14:backgroundMark x1="69463" y1="20696" x2="69463" y2="20696"/>
                        <a14:backgroundMark x1="78471" y1="26663" x2="78471" y2="26663"/>
                        <a14:backgroundMark x1="79752" y1="52641" x2="79752" y2="52641"/>
                        <a14:backgroundMark x1="21570" y1="52766" x2="21570" y2="52766"/>
                        <a14:backgroundMark x1="26074" y1="41454" x2="26074" y2="41454"/>
                        <a14:backgroundMark x1="32851" y1="47234" x2="32851" y2="47234"/>
                        <a14:backgroundMark x1="28430" y1="45245" x2="28430" y2="45245"/>
                        <a14:backgroundMark x1="21488" y1="59540" x2="21488" y2="59540"/>
                        <a14:backgroundMark x1="32645" y1="48167" x2="32645" y2="48167"/>
                        <a14:backgroundMark x1="13843" y1="89621" x2="13843" y2="89621"/>
                        <a14:backgroundMark x1="29421" y1="83903" x2="29421" y2="83903"/>
                        <a14:backgroundMark x1="30950" y1="80298" x2="30950" y2="80298"/>
                        <a14:backgroundMark x1="36364" y1="79180" x2="36364" y2="79180"/>
                        <a14:backgroundMark x1="77397" y1="31013" x2="77397" y2="31013"/>
                        <a14:backgroundMark x1="26364" y1="87570" x2="26364" y2="87570"/>
                        <a14:backgroundMark x1="26612" y1="86203" x2="26612" y2="86203"/>
                        <a14:backgroundMark x1="19504" y1="94220" x2="19256" y2="94220"/>
                        <a14:backgroundMark x1="17975" y1="73524" x2="17975" y2="73524"/>
                        <a14:backgroundMark x1="75496" y1="40211" x2="75496" y2="40211"/>
                        <a14:backgroundMark x1="65702" y1="23555" x2="65702" y2="23555"/>
                        <a14:backgroundMark x1="65868" y1="22871" x2="65868" y2="22871"/>
                        <a14:backgroundMark x1="15742" y1="90954" x2="15742" y2="90954"/>
                        <a14:backgroundMark x1="63111" y1="7845" x2="63111" y2="7845"/>
                        <a14:backgroundMark x1="76645" y1="35901" x2="76645" y2="35901"/>
                        <a14:backgroundMark x1="76316" y1="39293" x2="76316" y2="39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41" y="714375"/>
            <a:ext cx="8847117" cy="5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2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NCGA Approval: GOP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9929779"/>
              </p:ext>
            </p:extLst>
          </p:nvPr>
        </p:nvGraphicFramePr>
        <p:xfrm>
          <a:off x="138223" y="992981"/>
          <a:ext cx="12269972" cy="565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368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NCGA Approval: DEM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0547406"/>
              </p:ext>
            </p:extLst>
          </p:nvPr>
        </p:nvGraphicFramePr>
        <p:xfrm>
          <a:off x="127592" y="999460"/>
          <a:ext cx="12333766" cy="5677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291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Party Affiliation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0840995" y="717094"/>
            <a:ext cx="1757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prstClr val="black"/>
                </a:solidFill>
              </a:rPr>
              <a:t>Updated: </a:t>
            </a:r>
            <a:fld id="{E3EE0CB7-3815-4306-AFDF-ACBD7308A86D}" type="datetime4">
              <a:rPr lang="en-US" sz="1100" smtClean="0">
                <a:solidFill>
                  <a:prstClr val="black"/>
                </a:solidFill>
              </a:rPr>
              <a:pPr algn="r"/>
              <a:t>April 3, 2014</a:t>
            </a:fld>
            <a:endParaRPr lang="en-US" sz="11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51308" y="6812235"/>
            <a:ext cx="26470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prstClr val="black"/>
                </a:solidFill>
              </a:rPr>
              <a:t>Source: NC State Board of Elections</a:t>
            </a:r>
            <a:endParaRPr lang="en-US" sz="1000" i="1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31806" y="782595"/>
          <a:ext cx="12340280" cy="59394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4175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Party Affiliation Since 2010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9951308" y="6812235"/>
            <a:ext cx="26470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i="1" dirty="0" smtClean="0">
                <a:solidFill>
                  <a:prstClr val="black"/>
                </a:solidFill>
              </a:rPr>
              <a:t>Source: NC State Board of Elections</a:t>
            </a:r>
            <a:endParaRPr lang="en-US" sz="1050" i="1" dirty="0">
              <a:solidFill>
                <a:prstClr val="black"/>
              </a:solidFill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5280624"/>
              </p:ext>
            </p:extLst>
          </p:nvPr>
        </p:nvGraphicFramePr>
        <p:xfrm>
          <a:off x="117695" y="1356888"/>
          <a:ext cx="12367033" cy="5071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136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598400" cy="69389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 dirty="0" smtClean="0"/>
              <a:t>Top 20 Counties of Registered Voters</a:t>
            </a:r>
            <a:endParaRPr lang="en-US" sz="36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4887642"/>
              </p:ext>
            </p:extLst>
          </p:nvPr>
        </p:nvGraphicFramePr>
        <p:xfrm>
          <a:off x="803564" y="905512"/>
          <a:ext cx="10972800" cy="5482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52752" y="1873299"/>
            <a:ext cx="2929128" cy="703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84" b="1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D+500,000 voters in Top 20 Counties</a:t>
            </a:r>
          </a:p>
        </p:txBody>
      </p:sp>
      <p:sp>
        <p:nvSpPr>
          <p:cNvPr id="6" name="Down Arrow 5"/>
          <p:cNvSpPr/>
          <p:nvPr/>
        </p:nvSpPr>
        <p:spPr>
          <a:xfrm>
            <a:off x="2519680" y="2598420"/>
            <a:ext cx="1020470" cy="1052921"/>
          </a:xfrm>
          <a:prstGeom prst="downArrow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649" dirty="0"/>
          </a:p>
        </p:txBody>
      </p:sp>
    </p:spTree>
    <p:extLst>
      <p:ext uri="{BB962C8B-B14F-4D97-AF65-F5344CB8AC3E}">
        <p14:creationId xmlns:p14="http://schemas.microsoft.com/office/powerpoint/2010/main" val="341979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What’s </a:t>
            </a:r>
            <a:r>
              <a:rPr lang="en-US" sz="3600" dirty="0"/>
              <a:t>D</a:t>
            </a:r>
            <a:r>
              <a:rPr lang="en-US" sz="3600" dirty="0" smtClean="0"/>
              <a:t>riving </a:t>
            </a:r>
            <a:r>
              <a:rPr lang="en-US" sz="3600" dirty="0"/>
              <a:t>V</a:t>
            </a:r>
            <a:r>
              <a:rPr lang="en-US" sz="3600" dirty="0" smtClean="0"/>
              <a:t>oter Attitudes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9595">
                        <a14:foregroundMark x1="34393" y1="61441" x2="34393" y2="61441"/>
                        <a14:foregroundMark x1="32081" y1="72458" x2="32081" y2="72458"/>
                        <a14:foregroundMark x1="26590" y1="65254" x2="26590" y2="65254"/>
                        <a14:foregroundMark x1="23410" y1="74153" x2="23410" y2="74153"/>
                        <a14:backgroundMark x1="82948" y1="27966" x2="82948" y2="27966"/>
                        <a14:backgroundMark x1="58092" y1="15678" x2="58092" y2="15678"/>
                        <a14:backgroundMark x1="55491" y1="17373" x2="55491" y2="17373"/>
                        <a14:backgroundMark x1="53179" y1="35593" x2="53179" y2="35593"/>
                        <a14:backgroundMark x1="48555" y1="22881" x2="48555" y2="22881"/>
                        <a14:backgroundMark x1="8382" y1="10169" x2="8382" y2="10169"/>
                        <a14:backgroundMark x1="15607" y1="4237" x2="15607" y2="4237"/>
                        <a14:backgroundMark x1="25145" y1="1695" x2="25145" y2="1695"/>
                        <a14:backgroundMark x1="4046" y1="91525" x2="4046" y2="91525"/>
                        <a14:backgroundMark x1="5780" y1="98305" x2="5780" y2="98305"/>
                        <a14:backgroundMark x1="5780" y1="87712" x2="5780" y2="87712"/>
                        <a14:backgroundMark x1="4913" y1="38983" x2="4913" y2="38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90277" y="4517229"/>
            <a:ext cx="3766959" cy="25693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6840379"/>
            <a:ext cx="446335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prstClr val="black"/>
                </a:solidFill>
              </a:rPr>
              <a:t>Source: Aggregated Gallup data, August 2013 - March 2014</a:t>
            </a:r>
            <a:endParaRPr lang="en-US" sz="1000" i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497" y="1509870"/>
            <a:ext cx="10899407" cy="27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Who’s Voting for Whom in 2014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546" y="2542960"/>
            <a:ext cx="10727309" cy="20157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840379"/>
            <a:ext cx="19646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 smtClean="0">
                <a:solidFill>
                  <a:prstClr val="black"/>
                </a:solidFill>
              </a:rPr>
              <a:t>Source: POS</a:t>
            </a:r>
            <a:endParaRPr lang="en-US" sz="10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46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2014 Election Updates &amp; Insights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674600" cy="7145867"/>
          </a:xfrm>
          <a:prstGeom prst="rect">
            <a:avLst/>
          </a:prstGeom>
          <a:solidFill>
            <a:srgbClr val="A3906D"/>
          </a:solidFill>
          <a:ln w="76200" cmpd="sng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36" y="429935"/>
            <a:ext cx="10517297" cy="28861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0450" y="3707395"/>
            <a:ext cx="12149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</a:rPr>
              <a:t>2014 Election Updates &amp; Insights</a:t>
            </a:r>
            <a:endParaRPr lang="en-US" sz="5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367" y="5376333"/>
            <a:ext cx="334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 Bales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Research Director</a:t>
            </a:r>
          </a:p>
          <a:p>
            <a:pPr algn="ctr"/>
            <a:r>
              <a:rPr lang="en-US" sz="2000" dirty="0" smtClean="0">
                <a:solidFill>
                  <a:srgbClr val="9F1B1E"/>
                </a:solidFill>
              </a:rPr>
              <a:t>mbales@ncfef.org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(919) 996-9543</a:t>
            </a: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033934" y="5376333"/>
            <a:ext cx="33401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Joe Stewart</a:t>
            </a:r>
          </a:p>
          <a:p>
            <a:pPr algn="ctr"/>
            <a:r>
              <a:rPr lang="en-US" sz="2000" i="1" dirty="0" smtClean="0">
                <a:solidFill>
                  <a:prstClr val="black"/>
                </a:solidFill>
              </a:rPr>
              <a:t>Executive Director</a:t>
            </a:r>
          </a:p>
          <a:p>
            <a:pPr algn="ctr"/>
            <a:r>
              <a:rPr lang="en-US" sz="2000" dirty="0" smtClean="0">
                <a:solidFill>
                  <a:srgbClr val="9F1B1E"/>
                </a:solidFill>
              </a:rPr>
              <a:t>jstewart@ncfef.org</a:t>
            </a:r>
          </a:p>
          <a:p>
            <a:pPr algn="ctr"/>
            <a:r>
              <a:rPr lang="en-US" sz="2000" dirty="0" smtClean="0">
                <a:solidFill>
                  <a:prstClr val="black"/>
                </a:solidFill>
              </a:rPr>
              <a:t>(919) 614-0520</a:t>
            </a:r>
            <a:endParaRPr lang="en-US" sz="2000" dirty="0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9" b="100000" l="0" r="100000">
                        <a14:foregroundMark x1="19565" y1="19231" x2="19565" y2="19231"/>
                        <a14:foregroundMark x1="14348" y1="40110" x2="14348" y2="40110"/>
                        <a14:foregroundMark x1="29565" y1="37363" x2="29565" y2="37363"/>
                        <a14:foregroundMark x1="37826" y1="28571" x2="37826" y2="28571"/>
                        <a14:foregroundMark x1="26522" y1="41758" x2="26522" y2="41758"/>
                        <a14:foregroundMark x1="57391" y1="53846" x2="57391" y2="53846"/>
                        <a14:foregroundMark x1="66957" y1="51648" x2="66957" y2="51648"/>
                        <a14:foregroundMark x1="55652" y1="39560" x2="55652" y2="39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4149" y="4779980"/>
            <a:ext cx="2426111" cy="191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Picture 2" descr="Inline image 2"/>
          <p:cNvSpPr>
            <a:spLocks noChangeAspect="1" noChangeArrowheads="1"/>
          </p:cNvSpPr>
          <p:nvPr/>
        </p:nvSpPr>
        <p:spPr bwMode="auto">
          <a:xfrm>
            <a:off x="629920" y="925195"/>
            <a:ext cx="11338560" cy="54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441" tIns="44221" rIns="88441" bIns="44221"/>
          <a:lstStyle/>
          <a:p>
            <a:endParaRPr lang="en-US" sz="1649" dirty="0"/>
          </a:p>
        </p:txBody>
      </p:sp>
      <p:pic>
        <p:nvPicPr>
          <p:cNvPr id="23556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1" y="992124"/>
            <a:ext cx="11270646" cy="555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-1"/>
            <a:ext cx="12598400" cy="692727"/>
          </a:xfrm>
          <a:prstGeom prst="rect">
            <a:avLst/>
          </a:prstGeom>
        </p:spPr>
        <p:txBody>
          <a:bodyPr vert="horz" lIns="113386" tIns="56693" rIns="113386" bIns="5669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3600" b="1" dirty="0"/>
              <a:t>Current NC Congressional Districts</a:t>
            </a:r>
          </a:p>
        </p:txBody>
      </p:sp>
    </p:spTree>
    <p:extLst>
      <p:ext uri="{BB962C8B-B14F-4D97-AF65-F5344CB8AC3E}">
        <p14:creationId xmlns:p14="http://schemas.microsoft.com/office/powerpoint/2010/main" val="34717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Picture 2" descr="Inline image 1"/>
          <p:cNvSpPr>
            <a:spLocks noChangeAspect="1" noChangeArrowheads="1"/>
          </p:cNvSpPr>
          <p:nvPr/>
        </p:nvSpPr>
        <p:spPr bwMode="auto">
          <a:xfrm>
            <a:off x="629920" y="925195"/>
            <a:ext cx="11338560" cy="5465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441" tIns="44221" rIns="88441" bIns="44221"/>
          <a:lstStyle/>
          <a:p>
            <a:endParaRPr lang="en-US" sz="1649" dirty="0"/>
          </a:p>
        </p:txBody>
      </p:sp>
      <p:pic>
        <p:nvPicPr>
          <p:cNvPr id="2560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97" y="897637"/>
            <a:ext cx="11156966" cy="557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598400" cy="701171"/>
          </a:xfrm>
          <a:prstGeom prst="rect">
            <a:avLst/>
          </a:prstGeom>
        </p:spPr>
        <p:txBody>
          <a:bodyPr vert="horz" lIns="113386" tIns="56693" rIns="113386" bIns="5669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3600" b="1" dirty="0"/>
              <a:t>Current NC Senate Districts</a:t>
            </a:r>
          </a:p>
        </p:txBody>
      </p:sp>
    </p:spTree>
    <p:extLst>
      <p:ext uri="{BB962C8B-B14F-4D97-AF65-F5344CB8AC3E}">
        <p14:creationId xmlns:p14="http://schemas.microsoft.com/office/powerpoint/2010/main" val="36323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Picture 2" descr="Inline image 3"/>
          <p:cNvSpPr>
            <a:spLocks noChangeAspect="1" noChangeArrowheads="1"/>
          </p:cNvSpPr>
          <p:nvPr/>
        </p:nvSpPr>
        <p:spPr bwMode="auto">
          <a:xfrm>
            <a:off x="629920" y="964566"/>
            <a:ext cx="11338560" cy="5416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441" tIns="44221" rIns="88441" bIns="44221"/>
          <a:lstStyle/>
          <a:p>
            <a:endParaRPr lang="en-US" sz="1649" dirty="0"/>
          </a:p>
        </p:txBody>
      </p:sp>
      <p:pic>
        <p:nvPicPr>
          <p:cNvPr id="29700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69" y="992124"/>
            <a:ext cx="11120057" cy="547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12598400" cy="711200"/>
          </a:xfrm>
          <a:prstGeom prst="rect">
            <a:avLst/>
          </a:prstGeom>
        </p:spPr>
        <p:txBody>
          <a:bodyPr vert="horz" lIns="113386" tIns="56693" rIns="113386" bIns="5669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3600" b="1" dirty="0"/>
              <a:t>Current NC House Districts</a:t>
            </a:r>
          </a:p>
        </p:txBody>
      </p:sp>
    </p:spTree>
    <p:extLst>
      <p:ext uri="{BB962C8B-B14F-4D97-AF65-F5344CB8AC3E}">
        <p14:creationId xmlns:p14="http://schemas.microsoft.com/office/powerpoint/2010/main" val="71545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" y="897636"/>
            <a:ext cx="11338560" cy="55747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2" y="4393692"/>
            <a:ext cx="4440935" cy="207873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598400" cy="720436"/>
          </a:xfrm>
          <a:prstGeom prst="rect">
            <a:avLst/>
          </a:prstGeom>
        </p:spPr>
        <p:txBody>
          <a:bodyPr vert="horz" lIns="113386" tIns="56693" rIns="113386" bIns="56693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defRPr/>
            </a:pPr>
            <a:r>
              <a:rPr lang="en-US" sz="3600" b="1" dirty="0">
                <a:solidFill>
                  <a:srgbClr val="E7E6E6"/>
                </a:solidFill>
              </a:rPr>
              <a:t>Conventional Voter Behavior (CVB)</a:t>
            </a:r>
          </a:p>
        </p:txBody>
      </p:sp>
    </p:spTree>
    <p:extLst>
      <p:ext uri="{BB962C8B-B14F-4D97-AF65-F5344CB8AC3E}">
        <p14:creationId xmlns:p14="http://schemas.microsoft.com/office/powerpoint/2010/main" val="23210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CVB Factoids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254" y="1319936"/>
            <a:ext cx="6073890" cy="215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33550" y="814243"/>
            <a:ext cx="9115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2"/>
                </a:solidFill>
              </a:rPr>
              <a:t>Of 2,692 Voting Tabulation Districts (similar to precincts):  </a:t>
            </a:r>
            <a:endParaRPr lang="en-US" sz="2000" b="1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33550" y="3803988"/>
            <a:ext cx="91154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800" dirty="0"/>
              <a:t>The highest CVB </a:t>
            </a:r>
            <a:r>
              <a:rPr lang="en-US" sz="1800" b="1" dirty="0"/>
              <a:t>Strong</a:t>
            </a:r>
            <a:r>
              <a:rPr lang="en-US" sz="1800" dirty="0"/>
              <a:t> Republican VTD is in Avery County (R+37.93) and the highest CVB </a:t>
            </a:r>
            <a:r>
              <a:rPr lang="en-US" sz="1800" b="1" dirty="0"/>
              <a:t>Strong</a:t>
            </a:r>
            <a:r>
              <a:rPr lang="en-US" sz="1800" dirty="0"/>
              <a:t> Democratic VTD is in Wilson County (D+47.17).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/>
              <a:t>Of the 283 VTDs that have CVBs in the </a:t>
            </a:r>
            <a:r>
              <a:rPr lang="en-US" sz="1800" b="1" dirty="0"/>
              <a:t>Competitive</a:t>
            </a:r>
            <a:r>
              <a:rPr lang="en-US" sz="1800" dirty="0"/>
              <a:t> category, only 3 VTDs have a CVB of 0.0% (they are located in Wake, Cumberland, and Nash counties).</a:t>
            </a:r>
          </a:p>
          <a:p>
            <a:pPr lvl="0" algn="just"/>
            <a:endParaRPr lang="en-US" sz="1800" dirty="0"/>
          </a:p>
          <a:p>
            <a:pPr lvl="0" algn="just"/>
            <a:r>
              <a:rPr lang="en-US" sz="1800" dirty="0"/>
              <a:t>Of the other </a:t>
            </a:r>
            <a:r>
              <a:rPr lang="en-US" sz="1800" b="1" dirty="0"/>
              <a:t>Competitive</a:t>
            </a:r>
            <a:r>
              <a:rPr lang="en-US" sz="1800" dirty="0"/>
              <a:t> VTDs, 154 have slight Republican leanings and 124 slight Democratic leanings.</a:t>
            </a:r>
          </a:p>
        </p:txBody>
      </p:sp>
    </p:spTree>
    <p:extLst>
      <p:ext uri="{BB962C8B-B14F-4D97-AF65-F5344CB8AC3E}">
        <p14:creationId xmlns:p14="http://schemas.microsoft.com/office/powerpoint/2010/main" val="316163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NCFE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591A5"/>
      </a:accent1>
      <a:accent2>
        <a:srgbClr val="9F1B1E"/>
      </a:accent2>
      <a:accent3>
        <a:srgbClr val="DAB779"/>
      </a:accent3>
      <a:accent4>
        <a:srgbClr val="264F6B"/>
      </a:accent4>
      <a:accent5>
        <a:srgbClr val="67090B"/>
      </a:accent5>
      <a:accent6>
        <a:srgbClr val="797F33"/>
      </a:accent6>
      <a:hlink>
        <a:srgbClr val="A3906D"/>
      </a:hlink>
      <a:folHlink>
        <a:srgbClr val="61717C"/>
      </a:folHlink>
    </a:clrScheme>
    <a:fontScheme name="NCFEF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NCFE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591A5"/>
      </a:accent1>
      <a:accent2>
        <a:srgbClr val="9F1B1E"/>
      </a:accent2>
      <a:accent3>
        <a:srgbClr val="DAB779"/>
      </a:accent3>
      <a:accent4>
        <a:srgbClr val="264F6B"/>
      </a:accent4>
      <a:accent5>
        <a:srgbClr val="67090B"/>
      </a:accent5>
      <a:accent6>
        <a:srgbClr val="797F33"/>
      </a:accent6>
      <a:hlink>
        <a:srgbClr val="A3906D"/>
      </a:hlink>
      <a:folHlink>
        <a:srgbClr val="61717C"/>
      </a:folHlink>
    </a:clrScheme>
    <a:fontScheme name="NCFEF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CFEF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591A5"/>
    </a:accent1>
    <a:accent2>
      <a:srgbClr val="9F1B1E"/>
    </a:accent2>
    <a:accent3>
      <a:srgbClr val="DAB779"/>
    </a:accent3>
    <a:accent4>
      <a:srgbClr val="264F6B"/>
    </a:accent4>
    <a:accent5>
      <a:srgbClr val="67090B"/>
    </a:accent5>
    <a:accent6>
      <a:srgbClr val="797F33"/>
    </a:accent6>
    <a:hlink>
      <a:srgbClr val="A3906D"/>
    </a:hlink>
    <a:folHlink>
      <a:srgbClr val="61717C"/>
    </a:folHlink>
  </a:clrScheme>
  <a:fontScheme name="NCFEF">
    <a:majorFont>
      <a:latin typeface="Verdana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NCFEF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591A5"/>
    </a:accent1>
    <a:accent2>
      <a:srgbClr val="9F1B1E"/>
    </a:accent2>
    <a:accent3>
      <a:srgbClr val="DAB779"/>
    </a:accent3>
    <a:accent4>
      <a:srgbClr val="264F6B"/>
    </a:accent4>
    <a:accent5>
      <a:srgbClr val="67090B"/>
    </a:accent5>
    <a:accent6>
      <a:srgbClr val="797F33"/>
    </a:accent6>
    <a:hlink>
      <a:srgbClr val="A3906D"/>
    </a:hlink>
    <a:folHlink>
      <a:srgbClr val="61717C"/>
    </a:folHlink>
  </a:clrScheme>
  <a:fontScheme name="NCFEF">
    <a:majorFont>
      <a:latin typeface="Verdana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NCFEF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591A5"/>
    </a:accent1>
    <a:accent2>
      <a:srgbClr val="9F1B1E"/>
    </a:accent2>
    <a:accent3>
      <a:srgbClr val="DAB779"/>
    </a:accent3>
    <a:accent4>
      <a:srgbClr val="264F6B"/>
    </a:accent4>
    <a:accent5>
      <a:srgbClr val="67090B"/>
    </a:accent5>
    <a:accent6>
      <a:srgbClr val="797F33"/>
    </a:accent6>
    <a:hlink>
      <a:srgbClr val="A3906D"/>
    </a:hlink>
    <a:folHlink>
      <a:srgbClr val="61717C"/>
    </a:folHlink>
  </a:clrScheme>
  <a:fontScheme name="NCFEF">
    <a:majorFont>
      <a:latin typeface="Verdana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NCFEF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591A5"/>
    </a:accent1>
    <a:accent2>
      <a:srgbClr val="9F1B1E"/>
    </a:accent2>
    <a:accent3>
      <a:srgbClr val="DAB779"/>
    </a:accent3>
    <a:accent4>
      <a:srgbClr val="264F6B"/>
    </a:accent4>
    <a:accent5>
      <a:srgbClr val="67090B"/>
    </a:accent5>
    <a:accent6>
      <a:srgbClr val="797F33"/>
    </a:accent6>
    <a:hlink>
      <a:srgbClr val="A3906D"/>
    </a:hlink>
    <a:folHlink>
      <a:srgbClr val="61717C"/>
    </a:folHlink>
  </a:clrScheme>
  <a:fontScheme name="NCFEF">
    <a:majorFont>
      <a:latin typeface="Verdana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NCFEF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591A5"/>
    </a:accent1>
    <a:accent2>
      <a:srgbClr val="9F1B1E"/>
    </a:accent2>
    <a:accent3>
      <a:srgbClr val="DAB779"/>
    </a:accent3>
    <a:accent4>
      <a:srgbClr val="264F6B"/>
    </a:accent4>
    <a:accent5>
      <a:srgbClr val="67090B"/>
    </a:accent5>
    <a:accent6>
      <a:srgbClr val="797F33"/>
    </a:accent6>
    <a:hlink>
      <a:srgbClr val="A3906D"/>
    </a:hlink>
    <a:folHlink>
      <a:srgbClr val="61717C"/>
    </a:folHlink>
  </a:clrScheme>
  <a:fontScheme name="NCFEF">
    <a:majorFont>
      <a:latin typeface="Verdana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NCFEF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591A5"/>
    </a:accent1>
    <a:accent2>
      <a:srgbClr val="9F1B1E"/>
    </a:accent2>
    <a:accent3>
      <a:srgbClr val="DAB779"/>
    </a:accent3>
    <a:accent4>
      <a:srgbClr val="264F6B"/>
    </a:accent4>
    <a:accent5>
      <a:srgbClr val="67090B"/>
    </a:accent5>
    <a:accent6>
      <a:srgbClr val="797F33"/>
    </a:accent6>
    <a:hlink>
      <a:srgbClr val="A3906D"/>
    </a:hlink>
    <a:folHlink>
      <a:srgbClr val="61717C"/>
    </a:folHlink>
  </a:clrScheme>
  <a:fontScheme name="NCFEF">
    <a:majorFont>
      <a:latin typeface="Verdana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NCFEF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7591A5"/>
    </a:accent1>
    <a:accent2>
      <a:srgbClr val="9F1B1E"/>
    </a:accent2>
    <a:accent3>
      <a:srgbClr val="DAB779"/>
    </a:accent3>
    <a:accent4>
      <a:srgbClr val="264F6B"/>
    </a:accent4>
    <a:accent5>
      <a:srgbClr val="67090B"/>
    </a:accent5>
    <a:accent6>
      <a:srgbClr val="797F33"/>
    </a:accent6>
    <a:hlink>
      <a:srgbClr val="A3906D"/>
    </a:hlink>
    <a:folHlink>
      <a:srgbClr val="61717C"/>
    </a:folHlink>
  </a:clrScheme>
  <a:fontScheme name="NCFEF">
    <a:majorFont>
      <a:latin typeface="Verdana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</TotalTime>
  <Words>621</Words>
  <Application>Microsoft Office PowerPoint</Application>
  <PresentationFormat>Custom</PresentationFormat>
  <Paragraphs>208</Paragraphs>
  <Slides>47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1_Office Theme</vt:lpstr>
      <vt:lpstr>2014 Election Updates &amp; Insights</vt:lpstr>
      <vt:lpstr>PowerPoint Presentation</vt:lpstr>
      <vt:lpstr>Joe Stewart, Executive Director</vt:lpstr>
      <vt:lpstr>Matt Bales, Research Director</vt:lpstr>
      <vt:lpstr>PowerPoint Presentation</vt:lpstr>
      <vt:lpstr>PowerPoint Presentation</vt:lpstr>
      <vt:lpstr>PowerPoint Presentation</vt:lpstr>
      <vt:lpstr>PowerPoint Presentation</vt:lpstr>
      <vt:lpstr>CVB Factoids</vt:lpstr>
      <vt:lpstr>2014 US Senate Elections</vt:lpstr>
      <vt:lpstr>2014 US Senate Competitive Races</vt:lpstr>
      <vt:lpstr>US Senate </vt:lpstr>
      <vt:lpstr>2014 US Congress CVB Map</vt:lpstr>
      <vt:lpstr>US Congress CVB Breakdown</vt:lpstr>
      <vt:lpstr>US Congress</vt:lpstr>
      <vt:lpstr>US Congress</vt:lpstr>
      <vt:lpstr>2014 NC Senate CVB Map</vt:lpstr>
      <vt:lpstr>NC Senate CVB Breakdown</vt:lpstr>
      <vt:lpstr>NC Senate</vt:lpstr>
      <vt:lpstr>NC Senate</vt:lpstr>
      <vt:lpstr>NC Senate</vt:lpstr>
      <vt:lpstr>2014 NC House CVB Map </vt:lpstr>
      <vt:lpstr>NC House CVB Breakdown</vt:lpstr>
      <vt:lpstr>NC House</vt:lpstr>
      <vt:lpstr>NC House</vt:lpstr>
      <vt:lpstr>NC House</vt:lpstr>
      <vt:lpstr>NC House</vt:lpstr>
      <vt:lpstr>NC House</vt:lpstr>
      <vt:lpstr>NC House</vt:lpstr>
      <vt:lpstr>NC Supreme Court</vt:lpstr>
      <vt:lpstr>NC Court of Appeals</vt:lpstr>
      <vt:lpstr>Voter Enthusiasm Gap</vt:lpstr>
      <vt:lpstr>Republican Voter Enthusiasm</vt:lpstr>
      <vt:lpstr>Democratic Voter Enthusiasm</vt:lpstr>
      <vt:lpstr>PowerPoint Presentation</vt:lpstr>
      <vt:lpstr>PowerPoint Presentation</vt:lpstr>
      <vt:lpstr>PowerPoint Presentation</vt:lpstr>
      <vt:lpstr>NC Generic Ballot</vt:lpstr>
      <vt:lpstr>NCGA Approval/Disapproval</vt:lpstr>
      <vt:lpstr>NCGA Approval: GOP</vt:lpstr>
      <vt:lpstr>NCGA Approval: DEM</vt:lpstr>
      <vt:lpstr>Party Affiliation</vt:lpstr>
      <vt:lpstr>Party Affiliation Since 2010</vt:lpstr>
      <vt:lpstr>Top 20 Counties of Registered Voters</vt:lpstr>
      <vt:lpstr>What’s Driving Voter Attitudes</vt:lpstr>
      <vt:lpstr>Who’s Voting for Whom in 2014</vt:lpstr>
      <vt:lpstr>2014 Election Updates &amp; Insights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 Bales</dc:creator>
  <cp:lastModifiedBy>Ellis Powell</cp:lastModifiedBy>
  <cp:revision>65</cp:revision>
  <dcterms:created xsi:type="dcterms:W3CDTF">2013-10-04T12:28:07Z</dcterms:created>
  <dcterms:modified xsi:type="dcterms:W3CDTF">2014-04-03T13:40:57Z</dcterms:modified>
</cp:coreProperties>
</file>